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Lst>
  <p:notesMasterIdLst>
    <p:notesMasterId r:id="rId34"/>
  </p:notesMasterIdLst>
  <p:sldIdLst>
    <p:sldId id="1261" r:id="rId7"/>
    <p:sldId id="1263" r:id="rId8"/>
    <p:sldId id="1266" r:id="rId9"/>
    <p:sldId id="1288" r:id="rId10"/>
    <p:sldId id="1289" r:id="rId11"/>
    <p:sldId id="256" r:id="rId12"/>
    <p:sldId id="1215" r:id="rId13"/>
    <p:sldId id="1242" r:id="rId14"/>
    <p:sldId id="1230" r:id="rId15"/>
    <p:sldId id="1267" r:id="rId16"/>
    <p:sldId id="1283" r:id="rId17"/>
    <p:sldId id="1284" r:id="rId18"/>
    <p:sldId id="1285" r:id="rId19"/>
    <p:sldId id="1265" r:id="rId20"/>
    <p:sldId id="1278" r:id="rId21"/>
    <p:sldId id="1279" r:id="rId22"/>
    <p:sldId id="1280" r:id="rId23"/>
    <p:sldId id="1281" r:id="rId24"/>
    <p:sldId id="1258" r:id="rId25"/>
    <p:sldId id="1272" r:id="rId26"/>
    <p:sldId id="1269" r:id="rId27"/>
    <p:sldId id="1282" r:id="rId28"/>
    <p:sldId id="1254" r:id="rId29"/>
    <p:sldId id="1277" r:id="rId30"/>
    <p:sldId id="1257" r:id="rId31"/>
    <p:sldId id="1286" r:id="rId32"/>
    <p:sldId id="1287" r:id="rId33"/>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222A35"/>
    <a:srgbClr val="8497B0"/>
    <a:srgbClr val="FFFFFF"/>
    <a:srgbClr val="000000"/>
    <a:srgbClr val="8C52FF"/>
    <a:srgbClr val="FF65C3"/>
    <a:srgbClr val="6BC446"/>
    <a:srgbClr val="F7AF1D"/>
    <a:srgbClr val="E84E36"/>
    <a:srgbClr val="8951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43"/>
    <p:restoredTop sz="76946" autoAdjust="0"/>
  </p:normalViewPr>
  <p:slideViewPr>
    <p:cSldViewPr snapToGrid="0">
      <p:cViewPr varScale="1">
        <p:scale>
          <a:sx n="70" d="100"/>
          <a:sy n="70" d="100"/>
        </p:scale>
        <p:origin x="723" y="36"/>
      </p:cViewPr>
      <p:guideLst/>
    </p:cSldViewPr>
  </p:slideViewPr>
  <p:notesTextViewPr>
    <p:cViewPr>
      <p:scale>
        <a:sx n="75" d="100"/>
        <a:sy n="75" d="100"/>
      </p:scale>
      <p:origin x="0" y="0"/>
    </p:cViewPr>
  </p:notesTextViewPr>
  <p:sorterViewPr>
    <p:cViewPr varScale="1">
      <p:scale>
        <a:sx n="1" d="1"/>
        <a:sy n="1" d="1"/>
      </p:scale>
      <p:origin x="0" y="-5517"/>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notesMaster" Target="notesMasters/notesMaster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presProps" Target="presProps.xml"/><Relationship Id="rId8" Type="http://schemas.openxmlformats.org/officeDocument/2006/relationships/slide" Target="slides/slide2.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275878503242277E-2"/>
          <c:y val="2.6500878776998117E-2"/>
          <c:w val="0.92630528368533371"/>
          <c:h val="0.88691999139598221"/>
        </c:manualLayout>
      </c:layout>
      <c:barChart>
        <c:barDir val="col"/>
        <c:grouping val="stacked"/>
        <c:varyColors val="0"/>
        <c:ser>
          <c:idx val="0"/>
          <c:order val="0"/>
          <c:tx>
            <c:strRef>
              <c:f>Sheet1!$B$1</c:f>
              <c:strCache>
                <c:ptCount val="1"/>
                <c:pt idx="0">
                  <c:v>Current Space</c:v>
                </c:pt>
              </c:strCache>
            </c:strRef>
          </c:tx>
          <c:spPr>
            <a:solidFill>
              <a:schemeClr val="accent1"/>
            </a:solidFill>
            <a:ln>
              <a:noFill/>
            </a:ln>
            <a:effectLst/>
          </c:spPr>
          <c:invertIfNegative val="0"/>
          <c:cat>
            <c:strRef>
              <c:f>Sheet1!$A$2:$A$14</c:f>
              <c:strCache>
                <c:ptCount val="13"/>
                <c:pt idx="0">
                  <c:v>17-18</c:v>
                </c:pt>
                <c:pt idx="1">
                  <c:v>18-19</c:v>
                </c:pt>
                <c:pt idx="2">
                  <c:v>19-20</c:v>
                </c:pt>
                <c:pt idx="3">
                  <c:v>20-21</c:v>
                </c:pt>
                <c:pt idx="4">
                  <c:v>21-22</c:v>
                </c:pt>
                <c:pt idx="5">
                  <c:v>22-23</c:v>
                </c:pt>
                <c:pt idx="6">
                  <c:v>23-24</c:v>
                </c:pt>
                <c:pt idx="7">
                  <c:v>24-25</c:v>
                </c:pt>
                <c:pt idx="8">
                  <c:v>25-26</c:v>
                </c:pt>
                <c:pt idx="9">
                  <c:v>26-27</c:v>
                </c:pt>
                <c:pt idx="10">
                  <c:v>27-28</c:v>
                </c:pt>
                <c:pt idx="11">
                  <c:v>28-29</c:v>
                </c:pt>
                <c:pt idx="12">
                  <c:v>29-30</c:v>
                </c:pt>
              </c:strCache>
            </c:strRef>
          </c:cat>
          <c:val>
            <c:numRef>
              <c:f>Sheet1!$B$2:$B$14</c:f>
              <c:numCache>
                <c:formatCode>#,##0</c:formatCode>
                <c:ptCount val="13"/>
                <c:pt idx="0">
                  <c:v>25338</c:v>
                </c:pt>
                <c:pt idx="1">
                  <c:v>25338</c:v>
                </c:pt>
                <c:pt idx="2">
                  <c:v>25338</c:v>
                </c:pt>
                <c:pt idx="3">
                  <c:v>25338</c:v>
                </c:pt>
                <c:pt idx="4">
                  <c:v>25338</c:v>
                </c:pt>
                <c:pt idx="5">
                  <c:v>25338</c:v>
                </c:pt>
                <c:pt idx="6">
                  <c:v>25338</c:v>
                </c:pt>
                <c:pt idx="7">
                  <c:v>25338</c:v>
                </c:pt>
                <c:pt idx="8">
                  <c:v>25338</c:v>
                </c:pt>
                <c:pt idx="9">
                  <c:v>25338</c:v>
                </c:pt>
                <c:pt idx="10">
                  <c:v>25338</c:v>
                </c:pt>
                <c:pt idx="11">
                  <c:v>25338</c:v>
                </c:pt>
                <c:pt idx="12">
                  <c:v>25338</c:v>
                </c:pt>
              </c:numCache>
            </c:numRef>
          </c:val>
          <c:extLst>
            <c:ext xmlns:c16="http://schemas.microsoft.com/office/drawing/2014/chart" uri="{C3380CC4-5D6E-409C-BE32-E72D297353CC}">
              <c16:uniqueId val="{00000000-FF04-4C45-8E86-4C8513EDD056}"/>
            </c:ext>
          </c:extLst>
        </c:ser>
        <c:ser>
          <c:idx val="1"/>
          <c:order val="1"/>
          <c:tx>
            <c:strRef>
              <c:f>Sheet1!$C$1</c:f>
              <c:strCache>
                <c:ptCount val="1"/>
                <c:pt idx="0">
                  <c:v>2016 Bond</c:v>
                </c:pt>
              </c:strCache>
            </c:strRef>
          </c:tx>
          <c:spPr>
            <a:solidFill>
              <a:schemeClr val="accent1"/>
            </a:solidFill>
            <a:ln>
              <a:noFill/>
            </a:ln>
            <a:effectLst/>
          </c:spPr>
          <c:invertIfNegative val="0"/>
          <c:cat>
            <c:strRef>
              <c:f>Sheet1!$A$2:$A$14</c:f>
              <c:strCache>
                <c:ptCount val="13"/>
                <c:pt idx="0">
                  <c:v>17-18</c:v>
                </c:pt>
                <c:pt idx="1">
                  <c:v>18-19</c:v>
                </c:pt>
                <c:pt idx="2">
                  <c:v>19-20</c:v>
                </c:pt>
                <c:pt idx="3">
                  <c:v>20-21</c:v>
                </c:pt>
                <c:pt idx="4">
                  <c:v>21-22</c:v>
                </c:pt>
                <c:pt idx="5">
                  <c:v>22-23</c:v>
                </c:pt>
                <c:pt idx="6">
                  <c:v>23-24</c:v>
                </c:pt>
                <c:pt idx="7">
                  <c:v>24-25</c:v>
                </c:pt>
                <c:pt idx="8">
                  <c:v>25-26</c:v>
                </c:pt>
                <c:pt idx="9">
                  <c:v>26-27</c:v>
                </c:pt>
                <c:pt idx="10">
                  <c:v>27-28</c:v>
                </c:pt>
                <c:pt idx="11">
                  <c:v>28-29</c:v>
                </c:pt>
                <c:pt idx="12">
                  <c:v>29-30</c:v>
                </c:pt>
              </c:strCache>
            </c:strRef>
          </c:cat>
          <c:val>
            <c:numRef>
              <c:f>Sheet1!$C$2:$C$14</c:f>
              <c:numCache>
                <c:formatCode>#,##0</c:formatCode>
                <c:ptCount val="13"/>
                <c:pt idx="1">
                  <c:v>1380</c:v>
                </c:pt>
                <c:pt idx="2">
                  <c:v>2860</c:v>
                </c:pt>
                <c:pt idx="3">
                  <c:v>3364</c:v>
                </c:pt>
                <c:pt idx="4">
                  <c:v>3364</c:v>
                </c:pt>
                <c:pt idx="5">
                  <c:v>3364</c:v>
                </c:pt>
                <c:pt idx="6">
                  <c:v>3364</c:v>
                </c:pt>
                <c:pt idx="7">
                  <c:v>3364</c:v>
                </c:pt>
                <c:pt idx="8">
                  <c:v>3364</c:v>
                </c:pt>
                <c:pt idx="9">
                  <c:v>3364</c:v>
                </c:pt>
                <c:pt idx="10">
                  <c:v>3364</c:v>
                </c:pt>
                <c:pt idx="11">
                  <c:v>3364</c:v>
                </c:pt>
                <c:pt idx="12">
                  <c:v>3364</c:v>
                </c:pt>
              </c:numCache>
            </c:numRef>
          </c:val>
          <c:extLst>
            <c:ext xmlns:c16="http://schemas.microsoft.com/office/drawing/2014/chart" uri="{C3380CC4-5D6E-409C-BE32-E72D297353CC}">
              <c16:uniqueId val="{00000001-FF04-4C45-8E86-4C8513EDD056}"/>
            </c:ext>
          </c:extLst>
        </c:ser>
        <c:ser>
          <c:idx val="2"/>
          <c:order val="2"/>
          <c:tx>
            <c:strRef>
              <c:f>Sheet1!$D$1</c:f>
              <c:strCache>
                <c:ptCount val="1"/>
                <c:pt idx="0">
                  <c:v>Portables</c:v>
                </c:pt>
              </c:strCache>
            </c:strRef>
          </c:tx>
          <c:spPr>
            <a:solidFill>
              <a:srgbClr val="E9B9B9"/>
            </a:solidFill>
            <a:ln w="6350">
              <a:noFill/>
            </a:ln>
            <a:effectLst/>
          </c:spPr>
          <c:invertIfNegative val="0"/>
          <c:cat>
            <c:strRef>
              <c:f>Sheet1!$A$2:$A$14</c:f>
              <c:strCache>
                <c:ptCount val="13"/>
                <c:pt idx="0">
                  <c:v>17-18</c:v>
                </c:pt>
                <c:pt idx="1">
                  <c:v>18-19</c:v>
                </c:pt>
                <c:pt idx="2">
                  <c:v>19-20</c:v>
                </c:pt>
                <c:pt idx="3">
                  <c:v>20-21</c:v>
                </c:pt>
                <c:pt idx="4">
                  <c:v>21-22</c:v>
                </c:pt>
                <c:pt idx="5">
                  <c:v>22-23</c:v>
                </c:pt>
                <c:pt idx="6">
                  <c:v>23-24</c:v>
                </c:pt>
                <c:pt idx="7">
                  <c:v>24-25</c:v>
                </c:pt>
                <c:pt idx="8">
                  <c:v>25-26</c:v>
                </c:pt>
                <c:pt idx="9">
                  <c:v>26-27</c:v>
                </c:pt>
                <c:pt idx="10">
                  <c:v>27-28</c:v>
                </c:pt>
                <c:pt idx="11">
                  <c:v>28-29</c:v>
                </c:pt>
                <c:pt idx="12">
                  <c:v>29-30</c:v>
                </c:pt>
              </c:strCache>
            </c:strRef>
          </c:cat>
          <c:val>
            <c:numRef>
              <c:f>Sheet1!$D$2:$D$14</c:f>
              <c:numCache>
                <c:formatCode>#,##0</c:formatCode>
                <c:ptCount val="13"/>
                <c:pt idx="0">
                  <c:v>3963</c:v>
                </c:pt>
                <c:pt idx="1">
                  <c:v>4193</c:v>
                </c:pt>
                <c:pt idx="2">
                  <c:v>3986</c:v>
                </c:pt>
                <c:pt idx="3">
                  <c:v>3986</c:v>
                </c:pt>
                <c:pt idx="4">
                  <c:v>3986</c:v>
                </c:pt>
                <c:pt idx="5">
                  <c:v>3986</c:v>
                </c:pt>
                <c:pt idx="6">
                  <c:v>3986</c:v>
                </c:pt>
                <c:pt idx="7">
                  <c:v>3986</c:v>
                </c:pt>
                <c:pt idx="8">
                  <c:v>3986</c:v>
                </c:pt>
                <c:pt idx="9">
                  <c:v>3986</c:v>
                </c:pt>
                <c:pt idx="10">
                  <c:v>3986</c:v>
                </c:pt>
                <c:pt idx="11">
                  <c:v>3986</c:v>
                </c:pt>
                <c:pt idx="12">
                  <c:v>3986</c:v>
                </c:pt>
              </c:numCache>
            </c:numRef>
          </c:val>
          <c:extLst>
            <c:ext xmlns:c16="http://schemas.microsoft.com/office/drawing/2014/chart" uri="{C3380CC4-5D6E-409C-BE32-E72D297353CC}">
              <c16:uniqueId val="{00000002-FF04-4C45-8E86-4C8513EDD056}"/>
            </c:ext>
          </c:extLst>
        </c:ser>
        <c:dLbls>
          <c:showLegendKey val="0"/>
          <c:showVal val="0"/>
          <c:showCatName val="0"/>
          <c:showSerName val="0"/>
          <c:showPercent val="0"/>
          <c:showBubbleSize val="0"/>
        </c:dLbls>
        <c:gapWidth val="150"/>
        <c:overlap val="100"/>
        <c:axId val="120858656"/>
        <c:axId val="120859048"/>
      </c:barChart>
      <c:lineChart>
        <c:grouping val="standard"/>
        <c:varyColors val="0"/>
        <c:ser>
          <c:idx val="3"/>
          <c:order val="3"/>
          <c:tx>
            <c:strRef>
              <c:f>Sheet1!$E$1</c:f>
              <c:strCache>
                <c:ptCount val="1"/>
                <c:pt idx="0">
                  <c:v>Enrollment</c:v>
                </c:pt>
              </c:strCache>
            </c:strRef>
          </c:tx>
          <c:spPr>
            <a:ln w="50800" cap="rnd">
              <a:solidFill>
                <a:srgbClr val="00B050"/>
              </a:solidFill>
              <a:round/>
            </a:ln>
            <a:effectLst/>
          </c:spPr>
          <c:marker>
            <c:symbol val="circle"/>
            <c:size val="10"/>
            <c:spPr>
              <a:solidFill>
                <a:schemeClr val="accent4"/>
              </a:solidFill>
              <a:ln w="15875">
                <a:solidFill>
                  <a:srgbClr val="009900"/>
                </a:solidFill>
              </a:ln>
              <a:effectLst/>
            </c:spPr>
          </c:marker>
          <c:cat>
            <c:strRef>
              <c:f>Sheet1!$A$2:$A$14</c:f>
              <c:strCache>
                <c:ptCount val="13"/>
                <c:pt idx="0">
                  <c:v>17-18</c:v>
                </c:pt>
                <c:pt idx="1">
                  <c:v>18-19</c:v>
                </c:pt>
                <c:pt idx="2">
                  <c:v>19-20</c:v>
                </c:pt>
                <c:pt idx="3">
                  <c:v>20-21</c:v>
                </c:pt>
                <c:pt idx="4">
                  <c:v>21-22</c:v>
                </c:pt>
                <c:pt idx="5">
                  <c:v>22-23</c:v>
                </c:pt>
                <c:pt idx="6">
                  <c:v>23-24</c:v>
                </c:pt>
                <c:pt idx="7">
                  <c:v>24-25</c:v>
                </c:pt>
                <c:pt idx="8">
                  <c:v>25-26</c:v>
                </c:pt>
                <c:pt idx="9">
                  <c:v>26-27</c:v>
                </c:pt>
                <c:pt idx="10">
                  <c:v>27-28</c:v>
                </c:pt>
                <c:pt idx="11">
                  <c:v>28-29</c:v>
                </c:pt>
                <c:pt idx="12">
                  <c:v>29-30</c:v>
                </c:pt>
              </c:strCache>
            </c:strRef>
          </c:cat>
          <c:val>
            <c:numRef>
              <c:f>Sheet1!$E$2:$E$14</c:f>
              <c:numCache>
                <c:formatCode>#,##0</c:formatCode>
                <c:ptCount val="13"/>
                <c:pt idx="0">
                  <c:v>29572</c:v>
                </c:pt>
                <c:pt idx="1">
                  <c:v>29987</c:v>
                </c:pt>
                <c:pt idx="2">
                  <c:v>30873</c:v>
                </c:pt>
                <c:pt idx="3">
                  <c:v>31330</c:v>
                </c:pt>
                <c:pt idx="4">
                  <c:v>31738</c:v>
                </c:pt>
                <c:pt idx="5">
                  <c:v>32031</c:v>
                </c:pt>
                <c:pt idx="6">
                  <c:v>32338</c:v>
                </c:pt>
                <c:pt idx="7">
                  <c:v>32839</c:v>
                </c:pt>
                <c:pt idx="8">
                  <c:v>33282</c:v>
                </c:pt>
                <c:pt idx="9">
                  <c:v>33711</c:v>
                </c:pt>
                <c:pt idx="10">
                  <c:v>34202</c:v>
                </c:pt>
                <c:pt idx="11">
                  <c:v>34665</c:v>
                </c:pt>
                <c:pt idx="12">
                  <c:v>35042</c:v>
                </c:pt>
              </c:numCache>
            </c:numRef>
          </c:val>
          <c:smooth val="0"/>
          <c:extLst>
            <c:ext xmlns:c16="http://schemas.microsoft.com/office/drawing/2014/chart" uri="{C3380CC4-5D6E-409C-BE32-E72D297353CC}">
              <c16:uniqueId val="{00000003-FF04-4C45-8E86-4C8513EDD056}"/>
            </c:ext>
          </c:extLst>
        </c:ser>
        <c:dLbls>
          <c:showLegendKey val="0"/>
          <c:showVal val="0"/>
          <c:showCatName val="0"/>
          <c:showSerName val="0"/>
          <c:showPercent val="0"/>
          <c:showBubbleSize val="0"/>
        </c:dLbls>
        <c:marker val="1"/>
        <c:smooth val="0"/>
        <c:axId val="120858656"/>
        <c:axId val="120859048"/>
      </c:lineChart>
      <c:catAx>
        <c:axId val="1208586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120859048"/>
        <c:crosses val="autoZero"/>
        <c:auto val="1"/>
        <c:lblAlgn val="ctr"/>
        <c:lblOffset val="100"/>
        <c:noMultiLvlLbl val="0"/>
      </c:catAx>
      <c:valAx>
        <c:axId val="120859048"/>
        <c:scaling>
          <c:orientation val="minMax"/>
          <c:max val="38000"/>
          <c:min val="20000"/>
        </c:scaling>
        <c:delete val="0"/>
        <c:axPos val="l"/>
        <c:majorGridlines>
          <c:spPr>
            <a:ln w="9525" cap="flat" cmpd="sng" algn="ctr">
              <a:solidFill>
                <a:schemeClr val="tx1">
                  <a:lumMod val="15000"/>
                  <a:lumOff val="85000"/>
                </a:schemeClr>
              </a:solidFill>
              <a:prstDash val="solid"/>
              <a:round/>
            </a:ln>
            <a:effectLst/>
          </c:spPr>
        </c:majorGridlines>
        <c:numFmt formatCode="#,##0" sourceLinked="1"/>
        <c:majorTickMark val="none"/>
        <c:minorTickMark val="none"/>
        <c:tickLblPos val="nextTo"/>
        <c:spPr>
          <a:noFill/>
          <a:ln>
            <a:solidFill>
              <a:schemeClr val="tx1">
                <a:lumMod val="15000"/>
                <a:lumOff val="85000"/>
              </a:schemeClr>
            </a:solid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Tw Cen MT" panose="020B0602020104020603" pitchFamily="34" charset="0"/>
                <a:ea typeface="+mn-ea"/>
                <a:cs typeface="+mn-cs"/>
              </a:defRPr>
            </a:pPr>
            <a:endParaRPr lang="en-US"/>
          </a:p>
        </c:txPr>
        <c:crossAx val="120858656"/>
        <c:crosses val="autoZero"/>
        <c:crossBetween val="between"/>
      </c:valAx>
      <c:spPr>
        <a:solidFill>
          <a:schemeClr val="bg1"/>
        </a:solidFill>
        <a:ln>
          <a:noFill/>
        </a:ln>
        <a:effectLst/>
      </c:spPr>
    </c:plotArea>
    <c:plotVisOnly val="1"/>
    <c:dispBlanksAs val="gap"/>
    <c:showDLblsOverMax val="0"/>
  </c:chart>
  <c:spPr>
    <a:noFill/>
    <a:ln w="123825" cmpd="thickThi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EA1F4CD-0708-4339-A47D-25F76AEDB4DB}"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0518F379-9B76-4D24-9528-ABF29A5CC0F7}">
      <dgm:prSet phldrT="[Text]" custT="1"/>
      <dgm:spPr>
        <a:ln>
          <a:solidFill>
            <a:schemeClr val="tx1"/>
          </a:solidFill>
        </a:ln>
      </dgm:spPr>
      <dgm:t>
        <a:bodyPr/>
        <a:lstStyle/>
        <a:p>
          <a:r>
            <a:rPr lang="en-US" sz="800" b="1" kern="1200" dirty="0">
              <a:solidFill>
                <a:schemeClr val="tx1"/>
              </a:solidFill>
              <a:latin typeface="Franklin Gothic Book" panose="020B0503020102020204" pitchFamily="34" charset="0"/>
              <a:ea typeface="+mn-ea"/>
              <a:cs typeface="+mn-cs"/>
            </a:rPr>
            <a:t>Dr</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Jane</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Stavem</a:t>
          </a:r>
          <a:br>
            <a:rPr lang="en-US" sz="700" kern="1200" dirty="0">
              <a:solidFill>
                <a:schemeClr val="tx1"/>
              </a:solidFill>
              <a:latin typeface="Franklin Gothic Book" panose="020B0503020102020204" pitchFamily="34" charset="0"/>
            </a:rPr>
          </a:br>
          <a:r>
            <a:rPr lang="en-US" sz="650" kern="1200" dirty="0">
              <a:solidFill>
                <a:schemeClr val="tx1"/>
              </a:solidFill>
              <a:latin typeface="Franklin Gothic Book" panose="020B0503020102020204" pitchFamily="34" charset="0"/>
              <a:ea typeface="+mn-ea"/>
              <a:cs typeface="+mn-cs"/>
            </a:rPr>
            <a:t>Superintendent</a:t>
          </a:r>
        </a:p>
      </dgm:t>
    </dgm:pt>
    <dgm:pt modelId="{DE416E60-CF12-4738-8056-F98A479FE49F}" type="parTrans" cxnId="{DC6C29E2-CB45-4A25-A817-0402689C31A5}">
      <dgm:prSet/>
      <dgm:spPr/>
      <dgm:t>
        <a:bodyPr/>
        <a:lstStyle/>
        <a:p>
          <a:endParaRPr lang="en-US">
            <a:latin typeface="Franklin Gothic Book" panose="020B0503020102020204" pitchFamily="34" charset="0"/>
          </a:endParaRPr>
        </a:p>
      </dgm:t>
    </dgm:pt>
    <dgm:pt modelId="{BE12FF9A-AA6D-4E26-8169-D66AD7FF6FB4}" type="sibTrans" cxnId="{DC6C29E2-CB45-4A25-A817-0402689C31A5}">
      <dgm:prSet/>
      <dgm:spPr/>
      <dgm:t>
        <a:bodyPr/>
        <a:lstStyle/>
        <a:p>
          <a:endParaRPr lang="en-US">
            <a:latin typeface="Franklin Gothic Book" panose="020B0503020102020204" pitchFamily="34" charset="0"/>
          </a:endParaRPr>
        </a:p>
      </dgm:t>
    </dgm:pt>
    <dgm:pt modelId="{F6A84389-7479-4671-AFAB-22C86A1013C3}">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Barbara</a:t>
          </a:r>
          <a:r>
            <a:rPr lang="en-US" sz="7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Posthumus</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Associate Superintendent, Business and Support Services</a:t>
          </a:r>
        </a:p>
      </dgm:t>
    </dgm:pt>
    <dgm:pt modelId="{5E5B7B96-2CDB-4DBE-BD1E-B6804DEF3F33}" type="parTrans" cxnId="{121FD0C0-474E-4E7F-9072-7C99AEF77048}">
      <dgm:prSet/>
      <dgm:spPr/>
      <dgm:t>
        <a:bodyPr/>
        <a:lstStyle/>
        <a:p>
          <a:endParaRPr lang="en-US">
            <a:latin typeface="Franklin Gothic Book" panose="020B0503020102020204" pitchFamily="34" charset="0"/>
          </a:endParaRPr>
        </a:p>
      </dgm:t>
    </dgm:pt>
    <dgm:pt modelId="{C6A80A7F-77F7-4D7F-A182-4E9EE385A904}" type="sibTrans" cxnId="{121FD0C0-474E-4E7F-9072-7C99AEF77048}">
      <dgm:prSet/>
      <dgm:spPr/>
      <dgm:t>
        <a:bodyPr/>
        <a:lstStyle/>
        <a:p>
          <a:endParaRPr lang="en-US">
            <a:latin typeface="Franklin Gothic Book" panose="020B0503020102020204" pitchFamily="34" charset="0"/>
          </a:endParaRPr>
        </a:p>
      </dgm:t>
    </dgm:pt>
    <dgm:pt modelId="{4209B3F0-4798-4B5D-A144-CBF636D156DE}">
      <dgm:prSet phldrT="[Text]" custT="1"/>
      <dgm:spPr>
        <a:solidFill>
          <a:schemeClr val="accent1">
            <a:lumMod val="40000"/>
            <a:lumOff val="60000"/>
          </a:schemeClr>
        </a:solidFill>
      </dgm:spPr>
      <dgm:t>
        <a:bodyPr/>
        <a:lstStyle/>
        <a:p>
          <a:r>
            <a:rPr lang="en-US" sz="800" b="1" kern="1200" dirty="0">
              <a:latin typeface="Franklin Gothic Book" panose="020B0503020102020204" pitchFamily="34" charset="0"/>
            </a:rPr>
            <a:t>Shannon Parthemer</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Director, Communications and Community Engagement</a:t>
          </a:r>
        </a:p>
      </dgm:t>
    </dgm:pt>
    <dgm:pt modelId="{32AD982D-0533-4A76-A95E-4E397595D996}" type="parTrans" cxnId="{3850B2B1-B907-40F6-8AD6-5263A17A2520}">
      <dgm:prSet/>
      <dgm:spPr/>
      <dgm:t>
        <a:bodyPr/>
        <a:lstStyle/>
        <a:p>
          <a:endParaRPr lang="en-US">
            <a:latin typeface="Franklin Gothic Book" panose="020B0503020102020204" pitchFamily="34" charset="0"/>
          </a:endParaRPr>
        </a:p>
      </dgm:t>
    </dgm:pt>
    <dgm:pt modelId="{29041AA4-655D-4E5D-A646-F92C4BDC02A9}" type="sibTrans" cxnId="{3850B2B1-B907-40F6-8AD6-5263A17A2520}">
      <dgm:prSet/>
      <dgm:spPr/>
      <dgm:t>
        <a:bodyPr/>
        <a:lstStyle/>
        <a:p>
          <a:endParaRPr lang="en-US">
            <a:latin typeface="Franklin Gothic Book" panose="020B0503020102020204" pitchFamily="34" charset="0"/>
          </a:endParaRPr>
        </a:p>
      </dgm:t>
    </dgm:pt>
    <dgm:pt modelId="{7D15CB3A-440B-4283-B826-7F396FF67A02}">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Kristina C Bowman </a:t>
          </a:r>
          <a:r>
            <a:rPr lang="en-US" sz="650" kern="1200" dirty="0">
              <a:solidFill>
                <a:prstClr val="black">
                  <a:hueOff val="0"/>
                  <a:satOff val="0"/>
                  <a:lumOff val="0"/>
                  <a:alphaOff val="0"/>
                </a:prstClr>
              </a:solidFill>
              <a:latin typeface="Franklin Gothic Book" panose="020B0503020102020204" pitchFamily="34" charset="0"/>
              <a:ea typeface="+mn-ea"/>
              <a:cs typeface="+mn-cs"/>
            </a:rPr>
            <a:t>Support Services Communication and Public Engagement Coordination</a:t>
          </a:r>
        </a:p>
      </dgm:t>
    </dgm:pt>
    <dgm:pt modelId="{AE516B52-257A-4A80-B6DE-F83D3D763599}" type="parTrans" cxnId="{81F85149-CA7C-47FD-8526-636A3BFF38B9}">
      <dgm:prSet/>
      <dgm:spPr/>
      <dgm:t>
        <a:bodyPr/>
        <a:lstStyle/>
        <a:p>
          <a:endParaRPr lang="en-US">
            <a:latin typeface="Franklin Gothic Book" panose="020B0503020102020204" pitchFamily="34" charset="0"/>
          </a:endParaRPr>
        </a:p>
      </dgm:t>
    </dgm:pt>
    <dgm:pt modelId="{ED94CBDB-F17B-497A-97FA-5AEDE8A03765}" type="sibTrans" cxnId="{81F85149-CA7C-47FD-8526-636A3BFF38B9}">
      <dgm:prSet/>
      <dgm:spPr/>
      <dgm:t>
        <a:bodyPr/>
        <a:lstStyle/>
        <a:p>
          <a:endParaRPr lang="en-US">
            <a:latin typeface="Franklin Gothic Book" panose="020B0503020102020204" pitchFamily="34" charset="0"/>
          </a:endParaRPr>
        </a:p>
      </dgm:t>
    </dgm:pt>
    <dgm:pt modelId="{44D336FA-84FE-41D1-81AE-F50A2C07AC0F}">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Margo Allen</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Accounting Manager</a:t>
          </a:r>
        </a:p>
      </dgm:t>
    </dgm:pt>
    <dgm:pt modelId="{9558FEA0-BEEB-49C8-889B-D2CE40BDA27D}" type="parTrans" cxnId="{B2062BB2-260D-4C79-BC62-E65CA5F0CA48}">
      <dgm:prSet/>
      <dgm:spPr/>
      <dgm:t>
        <a:bodyPr/>
        <a:lstStyle/>
        <a:p>
          <a:endParaRPr lang="en-US">
            <a:latin typeface="Franklin Gothic Book" panose="020B0503020102020204" pitchFamily="34" charset="0"/>
          </a:endParaRPr>
        </a:p>
      </dgm:t>
    </dgm:pt>
    <dgm:pt modelId="{16941447-4D5F-4662-BB43-BE129EA2A996}" type="sibTrans" cxnId="{B2062BB2-260D-4C79-BC62-E65CA5F0CA48}">
      <dgm:prSet/>
      <dgm:spPr/>
      <dgm:t>
        <a:bodyPr/>
        <a:lstStyle/>
        <a:p>
          <a:endParaRPr lang="en-US">
            <a:latin typeface="Franklin Gothic Book" panose="020B0503020102020204" pitchFamily="34" charset="0"/>
          </a:endParaRPr>
        </a:p>
      </dgm:t>
    </dgm:pt>
    <dgm:pt modelId="{9EF473D7-2139-4C0E-AF1C-550D4E911C20}">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Brian</a:t>
          </a:r>
          <a:r>
            <a:rPr lang="en-US" sz="7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Buck</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Director, Support Services</a:t>
          </a:r>
        </a:p>
      </dgm:t>
    </dgm:pt>
    <dgm:pt modelId="{5A30FCFC-38BB-4F90-98F6-7D45E7E266FE}" type="parTrans" cxnId="{F31511C8-76C2-442E-A185-7E95C58C7A3E}">
      <dgm:prSet/>
      <dgm:spPr/>
      <dgm:t>
        <a:bodyPr/>
        <a:lstStyle/>
        <a:p>
          <a:endParaRPr lang="en-US">
            <a:latin typeface="Franklin Gothic Book" panose="020B0503020102020204" pitchFamily="34" charset="0"/>
          </a:endParaRPr>
        </a:p>
      </dgm:t>
    </dgm:pt>
    <dgm:pt modelId="{00602524-167B-4FF7-9B03-D2602925C707}" type="sibTrans" cxnId="{F31511C8-76C2-442E-A185-7E95C58C7A3E}">
      <dgm:prSet/>
      <dgm:spPr/>
      <dgm:t>
        <a:bodyPr/>
        <a:lstStyle/>
        <a:p>
          <a:endParaRPr lang="en-US">
            <a:latin typeface="Franklin Gothic Book" panose="020B0503020102020204" pitchFamily="34" charset="0"/>
          </a:endParaRPr>
        </a:p>
      </dgm:t>
    </dgm:pt>
    <dgm:pt modelId="{5698B6D9-ADDC-4656-8310-2B0146261272}">
      <dgm:prSet phldrT="[Text]" custT="1"/>
      <dgm:spPr>
        <a:solidFill>
          <a:schemeClr val="accent1">
            <a:lumMod val="40000"/>
            <a:lumOff val="60000"/>
          </a:schemeClr>
        </a:solidFill>
      </dgm:spPr>
      <dgm:t>
        <a:bodyPr/>
        <a:lstStyle/>
        <a:p>
          <a:r>
            <a:rPr lang="en-US" sz="800" b="1" kern="1200" dirty="0">
              <a:latin typeface="Franklin Gothic Book" panose="020B0503020102020204" pitchFamily="34" charset="0"/>
            </a:rPr>
            <a:t>Chris Carlson</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65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gm:t>
    </dgm:pt>
    <dgm:pt modelId="{9BE2DE8F-1F54-4800-A688-4ED98FF2981B}" type="parTrans" cxnId="{1C591DC0-63C2-4725-991D-602D7389E218}">
      <dgm:prSet/>
      <dgm:spPr/>
      <dgm:t>
        <a:bodyPr/>
        <a:lstStyle/>
        <a:p>
          <a:endParaRPr lang="en-US">
            <a:latin typeface="Franklin Gothic Book" panose="020B0503020102020204" pitchFamily="34" charset="0"/>
          </a:endParaRPr>
        </a:p>
      </dgm:t>
    </dgm:pt>
    <dgm:pt modelId="{5C972B79-53B4-4942-968D-2FA01FBD39EF}" type="sibTrans" cxnId="{1C591DC0-63C2-4725-991D-602D7389E218}">
      <dgm:prSet/>
      <dgm:spPr/>
      <dgm:t>
        <a:bodyPr/>
        <a:lstStyle/>
        <a:p>
          <a:endParaRPr lang="en-US">
            <a:latin typeface="Franklin Gothic Book" panose="020B0503020102020204" pitchFamily="34" charset="0"/>
          </a:endParaRPr>
        </a:p>
      </dgm:t>
    </dgm:pt>
    <dgm:pt modelId="{B16C13B3-0A8C-4CE2-A8DA-CEDA9F136560}">
      <dgm:prSet phldrT="[Text]" custT="1"/>
      <dgm:spPr>
        <a:solidFill>
          <a:schemeClr val="accent1">
            <a:lumMod val="40000"/>
            <a:lumOff val="60000"/>
          </a:schemeClr>
        </a:solidFill>
      </dgm:spPr>
      <dgm:t>
        <a:bodyPr/>
        <a:lstStyle/>
        <a:p>
          <a:r>
            <a:rPr lang="en-US" sz="800" b="1" kern="1200" dirty="0">
              <a:latin typeface="Franklin Gothic Book" panose="020B0503020102020204" pitchFamily="34" charset="0"/>
            </a:rPr>
            <a:t>Mark Stuart</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Vice President, School Board</a:t>
          </a:r>
        </a:p>
      </dgm:t>
    </dgm:pt>
    <dgm:pt modelId="{26720654-01DC-4B66-90D3-7000AD61A2B2}" type="parTrans" cxnId="{7AA1F618-B4B4-4FFD-8EFE-4BFCDDD16053}">
      <dgm:prSet/>
      <dgm:spPr/>
      <dgm:t>
        <a:bodyPr/>
        <a:lstStyle/>
        <a:p>
          <a:endParaRPr lang="en-US">
            <a:latin typeface="Franklin Gothic Book" panose="020B0503020102020204" pitchFamily="34" charset="0"/>
          </a:endParaRPr>
        </a:p>
      </dgm:t>
    </dgm:pt>
    <dgm:pt modelId="{B4B3C109-89F0-46DA-A481-40033D047030}" type="sibTrans" cxnId="{7AA1F618-B4B4-4FFD-8EFE-4BFCDDD16053}">
      <dgm:prSet/>
      <dgm:spPr/>
      <dgm:t>
        <a:bodyPr/>
        <a:lstStyle/>
        <a:p>
          <a:endParaRPr lang="en-US">
            <a:latin typeface="Franklin Gothic Book" panose="020B0503020102020204" pitchFamily="34" charset="0"/>
          </a:endParaRPr>
        </a:p>
      </dgm:t>
    </dgm:pt>
    <dgm:pt modelId="{40EF8624-493F-41BF-A9D5-A94D95B95CE7}">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Siri</a:t>
          </a:r>
          <a:r>
            <a:rPr lang="en-US" sz="700" kern="1200" dirty="0">
              <a:latin typeface="Franklin Gothic Book" panose="020B0503020102020204" pitchFamily="34" charset="0"/>
            </a:rPr>
            <a:t> </a:t>
          </a:r>
          <a:r>
            <a:rPr lang="en-US" sz="800" b="1" kern="1200" dirty="0" err="1">
              <a:solidFill>
                <a:prstClr val="black">
                  <a:hueOff val="0"/>
                  <a:satOff val="0"/>
                  <a:lumOff val="0"/>
                  <a:alphaOff val="0"/>
                </a:prstClr>
              </a:solidFill>
              <a:latin typeface="Franklin Gothic Book" panose="020B0503020102020204" pitchFamily="34" charset="0"/>
              <a:ea typeface="+mn-ea"/>
              <a:cs typeface="+mn-cs"/>
            </a:rPr>
            <a:t>Bleisner</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President</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gm:t>
    </dgm:pt>
    <dgm:pt modelId="{CB1CA210-EAA8-43D0-9D59-03CF79097583}" type="parTrans" cxnId="{D2B7A6F7-7324-42AB-953D-E1D233C2B0EC}">
      <dgm:prSet/>
      <dgm:spPr/>
      <dgm:t>
        <a:bodyPr/>
        <a:lstStyle/>
        <a:p>
          <a:endParaRPr lang="en-US">
            <a:latin typeface="Franklin Gothic Book" panose="020B0503020102020204" pitchFamily="34" charset="0"/>
          </a:endParaRPr>
        </a:p>
      </dgm:t>
    </dgm:pt>
    <dgm:pt modelId="{9F4A7BA5-CDB3-47AF-88D5-768ECC186EAD}" type="sibTrans" cxnId="{D2B7A6F7-7324-42AB-953D-E1D233C2B0EC}">
      <dgm:prSet/>
      <dgm:spPr/>
      <dgm:t>
        <a:bodyPr/>
        <a:lstStyle/>
        <a:p>
          <a:endParaRPr lang="en-US">
            <a:latin typeface="Franklin Gothic Book" panose="020B0503020102020204" pitchFamily="34" charset="0"/>
          </a:endParaRPr>
        </a:p>
      </dgm:t>
    </dgm:pt>
    <dgm:pt modelId="{53678C73-1DB1-49A8-86BE-4CE1406389B0}">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Eric</a:t>
          </a:r>
          <a:r>
            <a:rPr lang="en-US" sz="700" kern="1200" dirty="0">
              <a:latin typeface="Franklin Gothic Book" panose="020B0503020102020204" pitchFamily="34" charset="0"/>
            </a:rPr>
            <a:t> </a:t>
          </a:r>
          <a:r>
            <a:rPr lang="en-US" sz="800" b="1" kern="1200" dirty="0" err="1">
              <a:solidFill>
                <a:prstClr val="black">
                  <a:hueOff val="0"/>
                  <a:satOff val="0"/>
                  <a:lumOff val="0"/>
                  <a:alphaOff val="0"/>
                </a:prstClr>
              </a:solidFill>
              <a:latin typeface="Franklin Gothic Book" panose="020B0503020102020204" pitchFamily="34" charset="0"/>
              <a:ea typeface="+mn-ea"/>
              <a:cs typeface="+mn-cs"/>
            </a:rPr>
            <a:t>Laliberte</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gm:t>
    </dgm:pt>
    <dgm:pt modelId="{45A24C42-D3E6-44BE-A155-59E62CCF23AF}" type="parTrans" cxnId="{33EBE471-FE19-41BF-9EA2-788B2E5A75A1}">
      <dgm:prSet/>
      <dgm:spPr/>
      <dgm:t>
        <a:bodyPr/>
        <a:lstStyle/>
        <a:p>
          <a:endParaRPr lang="en-US">
            <a:latin typeface="Franklin Gothic Book" panose="020B0503020102020204" pitchFamily="34" charset="0"/>
          </a:endParaRPr>
        </a:p>
      </dgm:t>
    </dgm:pt>
    <dgm:pt modelId="{B47A215B-0D65-4314-BBE1-328116CE4080}" type="sibTrans" cxnId="{33EBE471-FE19-41BF-9EA2-788B2E5A75A1}">
      <dgm:prSet/>
      <dgm:spPr/>
      <dgm:t>
        <a:bodyPr/>
        <a:lstStyle/>
        <a:p>
          <a:endParaRPr lang="en-US">
            <a:latin typeface="Franklin Gothic Book" panose="020B0503020102020204" pitchFamily="34" charset="0"/>
          </a:endParaRPr>
        </a:p>
      </dgm:t>
    </dgm:pt>
    <dgm:pt modelId="{D3166F29-4E3A-4487-98A4-7C501BA7DF7A}">
      <dgm:prSet phldrT="[Text]" custT="1"/>
      <dgm:spPr>
        <a:ln>
          <a:solidFill>
            <a:schemeClr val="tx1"/>
          </a:solidFill>
        </a:ln>
      </dgm:spPr>
      <dgm:t>
        <a:bodyPr vert="horz"/>
        <a:lstStyle/>
        <a:p>
          <a:r>
            <a:rPr lang="en-US" sz="800" b="1" kern="1200" dirty="0">
              <a:solidFill>
                <a:schemeClr val="tx1"/>
              </a:solidFill>
              <a:latin typeface="Franklin Gothic Book" panose="020B0503020102020204" pitchFamily="34" charset="0"/>
              <a:ea typeface="+mn-ea"/>
              <a:cs typeface="+mn-cs"/>
            </a:rPr>
            <a:t>Cassandra</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Sage</a:t>
          </a:r>
          <a:br>
            <a:rPr lang="en-US" sz="700" kern="1200" dirty="0">
              <a:solidFill>
                <a:schemeClr val="tx1"/>
              </a:solidFill>
              <a:latin typeface="Franklin Gothic Book" panose="020B0503020102020204" pitchFamily="34" charset="0"/>
            </a:rPr>
          </a:br>
          <a:r>
            <a:rPr lang="en-US" sz="650" kern="1200" dirty="0">
              <a:solidFill>
                <a:schemeClr val="tx1"/>
              </a:solidFill>
              <a:latin typeface="Franklin Gothic Book" panose="020B0503020102020204" pitchFamily="34" charset="0"/>
              <a:ea typeface="+mn-ea"/>
              <a:cs typeface="+mn-cs"/>
            </a:rPr>
            <a:t>School</a:t>
          </a:r>
          <a:r>
            <a:rPr lang="en-US" sz="700" kern="1200" dirty="0">
              <a:solidFill>
                <a:schemeClr val="tx1"/>
              </a:solidFill>
              <a:latin typeface="Franklin Gothic Book" panose="020B0503020102020204" pitchFamily="34" charset="0"/>
            </a:rPr>
            <a:t> </a:t>
          </a:r>
          <a:r>
            <a:rPr lang="en-US" sz="650" kern="1200" dirty="0">
              <a:solidFill>
                <a:schemeClr val="tx1"/>
              </a:solidFill>
              <a:latin typeface="Franklin Gothic Book" panose="020B0503020102020204" pitchFamily="34" charset="0"/>
              <a:ea typeface="+mn-ea"/>
              <a:cs typeface="+mn-cs"/>
            </a:rPr>
            <a:t>Board</a:t>
          </a:r>
        </a:p>
      </dgm:t>
    </dgm:pt>
    <dgm:pt modelId="{8960CD72-ADB9-4A62-B324-EF96068CB11F}" type="parTrans" cxnId="{68AF63B2-86B2-44DE-8FD9-2C0BEE0BB202}">
      <dgm:prSet/>
      <dgm:spPr/>
      <dgm:t>
        <a:bodyPr/>
        <a:lstStyle/>
        <a:p>
          <a:endParaRPr lang="en-US">
            <a:latin typeface="Franklin Gothic Book" panose="020B0503020102020204" pitchFamily="34" charset="0"/>
          </a:endParaRPr>
        </a:p>
      </dgm:t>
    </dgm:pt>
    <dgm:pt modelId="{2FB64623-D455-42AA-AB14-B4E1E0B6F9F2}" type="sibTrans" cxnId="{68AF63B2-86B2-44DE-8FD9-2C0BEE0BB202}">
      <dgm:prSet/>
      <dgm:spPr/>
      <dgm:t>
        <a:bodyPr/>
        <a:lstStyle/>
        <a:p>
          <a:endParaRPr lang="en-US">
            <a:latin typeface="Franklin Gothic Book" panose="020B0503020102020204" pitchFamily="34" charset="0"/>
          </a:endParaRPr>
        </a:p>
      </dgm:t>
    </dgm:pt>
    <dgm:pt modelId="{2A8D0ADF-136E-4A08-B6F7-26F9A78C2D64}">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Robert Trepanier</a:t>
          </a:r>
          <a:br>
            <a:rPr lang="en-US" sz="65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Procurement Manager</a:t>
          </a:r>
        </a:p>
      </dgm:t>
    </dgm:pt>
    <dgm:pt modelId="{106D38A7-6003-4281-8E32-6B2BBE0629F0}" type="parTrans" cxnId="{1BDD99DF-F126-460E-B2B8-BCBE4F1CD27E}">
      <dgm:prSet/>
      <dgm:spPr/>
      <dgm:t>
        <a:bodyPr/>
        <a:lstStyle/>
        <a:p>
          <a:endParaRPr lang="en-US"/>
        </a:p>
      </dgm:t>
    </dgm:pt>
    <dgm:pt modelId="{C1131224-4013-4455-AB95-FC578B53A92D}" type="sibTrans" cxnId="{1BDD99DF-F126-460E-B2B8-BCBE4F1CD27E}">
      <dgm:prSet/>
      <dgm:spPr/>
      <dgm:t>
        <a:bodyPr/>
        <a:lstStyle/>
        <a:p>
          <a:endParaRPr lang="en-US"/>
        </a:p>
      </dgm:t>
    </dgm:pt>
    <dgm:pt modelId="{BB81C74E-C449-4A10-8A21-919FE1862627}">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Scott Emry</a:t>
          </a:r>
          <a:br>
            <a:rPr lang="en-US" sz="650" kern="1200" dirty="0">
              <a:latin typeface="Franklin Gothic Book" panose="020B0503020102020204" pitchFamily="34" charset="0"/>
            </a:rPr>
          </a:br>
          <a:r>
            <a:rPr lang="en-US" sz="650" kern="1200" dirty="0">
              <a:latin typeface="Franklin Gothic Book" panose="020B0503020102020204" pitchFamily="34" charset="0"/>
            </a:rPr>
            <a:t>Risk, Health and Safety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715D5FBB-5252-4695-846C-B06DB7AC12A6}" type="parTrans" cxnId="{B117129D-AC05-438A-9776-7B4BC2237920}">
      <dgm:prSet/>
      <dgm:spPr/>
      <dgm:t>
        <a:bodyPr/>
        <a:lstStyle/>
        <a:p>
          <a:endParaRPr lang="en-US"/>
        </a:p>
      </dgm:t>
    </dgm:pt>
    <dgm:pt modelId="{BE7B0064-5CB3-4C94-8BBD-40AC0314342D}" type="sibTrans" cxnId="{B117129D-AC05-438A-9776-7B4BC2237920}">
      <dgm:prSet/>
      <dgm:spPr/>
      <dgm:t>
        <a:bodyPr/>
        <a:lstStyle/>
        <a:p>
          <a:endParaRPr lang="en-US"/>
        </a:p>
      </dgm:t>
    </dgm:pt>
    <dgm:pt modelId="{FCF7C46E-7AA3-45B3-878D-4A130A133D5E}">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Jon</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Kollman</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FE0C4580-7F83-426E-B9E4-B7F2BD8CFD01}" type="parTrans" cxnId="{4CF3AFE3-A393-4B30-8084-43251F82B80C}">
      <dgm:prSet/>
      <dgm:spPr/>
      <dgm:t>
        <a:bodyPr/>
        <a:lstStyle/>
        <a:p>
          <a:endParaRPr lang="en-US"/>
        </a:p>
      </dgm:t>
    </dgm:pt>
    <dgm:pt modelId="{0BDD3B27-7522-4D7E-B4B8-35D16C1DDA38}" type="sibTrans" cxnId="{4CF3AFE3-A393-4B30-8084-43251F82B80C}">
      <dgm:prSet/>
      <dgm:spPr/>
      <dgm:t>
        <a:bodyPr/>
        <a:lstStyle/>
        <a:p>
          <a:endParaRPr lang="en-US"/>
        </a:p>
      </dgm:t>
    </dgm:pt>
    <dgm:pt modelId="{33AE41AB-D844-43ED-BFC2-19CB7E1414A2}">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Cheryl</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Hendrix</a:t>
          </a:r>
          <a:br>
            <a:rPr lang="en-US" sz="650" kern="1200" dirty="0">
              <a:latin typeface="Franklin Gothic Book" panose="020B0503020102020204" pitchFamily="34" charset="0"/>
            </a:rPr>
          </a:br>
          <a:r>
            <a:rPr lang="en-US" sz="650" kern="1200" dirty="0">
              <a:latin typeface="Franklin Gothic Book" panose="020B0503020102020204" pitchFamily="34" charset="0"/>
            </a:rPr>
            <a:t>Admin. Support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3F019CF1-DD07-4BD0-9115-FF67162C5E90}" type="parTrans" cxnId="{B5BCBAFD-172F-4B77-BAFB-1A0B42B63C6D}">
      <dgm:prSet/>
      <dgm:spPr/>
      <dgm:t>
        <a:bodyPr/>
        <a:lstStyle/>
        <a:p>
          <a:endParaRPr lang="en-US"/>
        </a:p>
      </dgm:t>
    </dgm:pt>
    <dgm:pt modelId="{7890FFD4-B3D7-47AA-BDAD-B105FC73E624}" type="sibTrans" cxnId="{B5BCBAFD-172F-4B77-BAFB-1A0B42B63C6D}">
      <dgm:prSet/>
      <dgm:spPr/>
      <dgm:t>
        <a:bodyPr/>
        <a:lstStyle/>
        <a:p>
          <a:endParaRPr lang="en-US"/>
        </a:p>
      </dgm:t>
    </dgm:pt>
    <dgm:pt modelId="{6C82D315-496D-4E9B-B590-8CA0F43A02BE}">
      <dgm:prSet phldrT="[Text]" custT="1"/>
      <dgm:spPr>
        <a:solidFill>
          <a:schemeClr val="accent1">
            <a:lumMod val="40000"/>
            <a:lumOff val="60000"/>
          </a:schemeClr>
        </a:solidFill>
        <a:ln>
          <a:solidFill>
            <a:srgbClr val="FF0000"/>
          </a:solidFill>
        </a:ln>
      </dgm:spPr>
      <dgm:t>
        <a:bodyPr/>
        <a:lstStyle/>
        <a:p>
          <a:pPr>
            <a:buFont typeface="Times New Roman" panose="02020603050405020304" pitchFamily="18" charset="0"/>
            <a:buChar char="•"/>
          </a:pPr>
          <a:r>
            <a:rPr lang="en-US" sz="800" b="1" kern="1200" dirty="0">
              <a:latin typeface="Franklin Gothic Book" panose="020B0503020102020204" pitchFamily="34" charset="0"/>
            </a:rPr>
            <a:t>Chris Hirst</a:t>
          </a:r>
          <a:br>
            <a:rPr lang="en-US" sz="650" kern="1200" dirty="0">
              <a:latin typeface="Franklin Gothic Book" panose="020B0503020102020204" pitchFamily="34" charset="0"/>
            </a:rPr>
          </a:br>
          <a:r>
            <a:rPr lang="en-US" sz="650" kern="1200" dirty="0">
              <a:latin typeface="Franklin Gothic Book" panose="020B0503020102020204" pitchFamily="34" charset="0"/>
            </a:rPr>
            <a:t>GC/CM Attorney</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6507BD38-90E4-453F-850B-1694C8BF3BD5}" type="parTrans" cxnId="{80302562-51B3-4413-99F4-CB98D1C71956}">
      <dgm:prSet/>
      <dgm:spPr/>
      <dgm:t>
        <a:bodyPr/>
        <a:lstStyle/>
        <a:p>
          <a:endParaRPr lang="en-US"/>
        </a:p>
      </dgm:t>
    </dgm:pt>
    <dgm:pt modelId="{8DBC513D-57BC-4435-B32C-8A5E120871D1}" type="sibTrans" cxnId="{80302562-51B3-4413-99F4-CB98D1C71956}">
      <dgm:prSet/>
      <dgm:spPr/>
      <dgm:t>
        <a:bodyPr/>
        <a:lstStyle/>
        <a:p>
          <a:endParaRPr lang="en-US"/>
        </a:p>
      </dgm:t>
    </dgm:pt>
    <dgm:pt modelId="{3AECF822-D1F3-4375-A125-C80EAA0BD1D2}">
      <dgm:prSet phldrT="[Text]" custT="1"/>
      <dgm:spPr>
        <a:solidFill>
          <a:prstClr val="white">
            <a:hueOff val="0"/>
            <a:satOff val="0"/>
            <a:lumOff val="0"/>
            <a:alphaOff val="0"/>
          </a:prstClr>
        </a:solidFill>
        <a:ln w="12700" cap="flat" cmpd="sng" algn="ctr">
          <a:solidFill>
            <a:srgbClr val="FF0000"/>
          </a:solidFill>
          <a:prstDash val="solid"/>
          <a:miter lim="800000"/>
        </a:ln>
        <a:effectLst/>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Font typeface="Times New Roman" panose="02020603050405020304" pitchFamily="18" charset="0"/>
            <a:buNone/>
          </a:pPr>
          <a:r>
            <a:rPr lang="en-US" sz="750" b="1" kern="1200" dirty="0">
              <a:solidFill>
                <a:prstClr val="black">
                  <a:hueOff val="0"/>
                  <a:satOff val="0"/>
                  <a:lumOff val="0"/>
                  <a:alphaOff val="0"/>
                </a:prstClr>
              </a:solidFill>
              <a:latin typeface="Franklin Gothic Book" panose="020B0503020102020204" pitchFamily="34" charset="0"/>
              <a:ea typeface="+mn-ea"/>
              <a:cs typeface="+mn-cs"/>
            </a:rPr>
            <a:t>Steve Murakami</a:t>
          </a:r>
          <a:br>
            <a:rPr lang="en-US" sz="800" b="1" kern="1200" dirty="0">
              <a:solidFill>
                <a:prstClr val="black">
                  <a:hueOff val="0"/>
                  <a:satOff val="0"/>
                  <a:lumOff val="0"/>
                  <a:alphaOff val="0"/>
                </a:prstClr>
              </a:solidFill>
              <a:latin typeface="Franklin Gothic Book" panose="020B0503020102020204" pitchFamily="34" charset="0"/>
              <a:ea typeface="+mn-ea"/>
              <a:cs typeface="+mn-cs"/>
            </a:rPr>
          </a:br>
          <a:r>
            <a:rPr lang="en-US" sz="650" b="0" kern="1200" dirty="0">
              <a:solidFill>
                <a:prstClr val="black">
                  <a:hueOff val="0"/>
                  <a:satOff val="0"/>
                  <a:lumOff val="0"/>
                  <a:alphaOff val="0"/>
                </a:prstClr>
              </a:solidFill>
              <a:latin typeface="Franklin Gothic Book" panose="020B0503020102020204" pitchFamily="34" charset="0"/>
              <a:ea typeface="+mn-ea"/>
              <a:cs typeface="+mn-cs"/>
            </a:rPr>
            <a:t>Construction Program Manager</a:t>
          </a:r>
        </a:p>
      </dgm:t>
    </dgm:pt>
    <dgm:pt modelId="{BED31177-04DE-4AB8-97E6-7D80A4893605}" type="parTrans" cxnId="{7D3F8776-B0AC-4ED9-91A4-D312429D3229}">
      <dgm:prSet/>
      <dgm:spPr/>
      <dgm:t>
        <a:bodyPr/>
        <a:lstStyle/>
        <a:p>
          <a:endParaRPr lang="en-US"/>
        </a:p>
      </dgm:t>
    </dgm:pt>
    <dgm:pt modelId="{95D746AC-41A0-4B74-BBC0-C37F1A3ECFE5}" type="sibTrans" cxnId="{7D3F8776-B0AC-4ED9-91A4-D312429D3229}">
      <dgm:prSet/>
      <dgm:spPr/>
      <dgm:t>
        <a:bodyPr/>
        <a:lstStyle/>
        <a:p>
          <a:endParaRPr lang="en-US"/>
        </a:p>
      </dgm:t>
    </dgm:pt>
    <dgm:pt modelId="{4559EF1E-B2D2-461A-BFD4-1874A2E0D0CD}">
      <dgm:prSet phldrT="[Text]" custT="1"/>
      <dgm:spPr>
        <a:solidFill>
          <a:schemeClr val="accent1">
            <a:lumMod val="40000"/>
            <a:lumOff val="60000"/>
          </a:schemeClr>
        </a:solidFill>
        <a:ln>
          <a:solidFill>
            <a:srgbClr val="FF0000"/>
          </a:solidFill>
        </a:ln>
      </dgm:spPr>
      <dgm:t>
        <a:bodyPr/>
        <a:lstStyle/>
        <a:p>
          <a:pPr>
            <a:buFont typeface="Times New Roman" panose="02020603050405020304" pitchFamily="18" charset="0"/>
            <a:buChar char="•"/>
          </a:pPr>
          <a:r>
            <a:rPr lang="en-US" sz="800" b="1" kern="1200" dirty="0">
              <a:latin typeface="Franklin Gothic Book" panose="020B0503020102020204" pitchFamily="34" charset="0"/>
            </a:rPr>
            <a:t>Dan Chandler</a:t>
          </a:r>
          <a:br>
            <a:rPr lang="en-US" sz="650" kern="1200" dirty="0">
              <a:latin typeface="Franklin Gothic Book" panose="020B0503020102020204" pitchFamily="34" charset="0"/>
            </a:rPr>
          </a:br>
          <a:r>
            <a:rPr lang="en-US" sz="650" kern="1200" dirty="0">
              <a:latin typeface="Franklin Gothic Book" panose="020B0503020102020204" pitchFamily="34" charset="0"/>
            </a:rPr>
            <a:t>Construction Services </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D250533E-2F8A-4655-9CDE-C4F751737403}" type="parTrans" cxnId="{9F2FA014-6692-4EAB-99C4-0D3CBC653F65}">
      <dgm:prSet/>
      <dgm:spPr/>
      <dgm:t>
        <a:bodyPr/>
        <a:lstStyle/>
        <a:p>
          <a:endParaRPr lang="en-US"/>
        </a:p>
      </dgm:t>
    </dgm:pt>
    <dgm:pt modelId="{4EF484A2-E04A-4944-8B3D-D96E5BF528C1}" type="sibTrans" cxnId="{9F2FA014-6692-4EAB-99C4-0D3CBC653F65}">
      <dgm:prSet/>
      <dgm:spPr/>
      <dgm:t>
        <a:bodyPr/>
        <a:lstStyle/>
        <a:p>
          <a:endParaRPr lang="en-US"/>
        </a:p>
      </dgm:t>
    </dgm:pt>
    <dgm:pt modelId="{A18B981F-647C-47FC-84AC-37F11A3F584E}">
      <dgm:prSet phldrT="[Text]" custT="1"/>
      <dgm:spPr>
        <a:solidFill>
          <a:schemeClr val="accent1">
            <a:lumMod val="40000"/>
            <a:lumOff val="60000"/>
          </a:schemeClr>
        </a:solidFill>
        <a:ln>
          <a:solidFill>
            <a:srgbClr val="FF0000"/>
          </a:solidFill>
        </a:ln>
      </dgm:spPr>
      <dgm:t>
        <a:bodyPr/>
        <a:lstStyle/>
        <a:p>
          <a:pPr>
            <a:buFont typeface="Times New Roman" panose="02020603050405020304" pitchFamily="18" charset="0"/>
            <a:buChar char="•"/>
          </a:pPr>
          <a:r>
            <a:rPr lang="en-US" sz="800" b="1" kern="1200" dirty="0">
              <a:latin typeface="Franklin Gothic Book" panose="020B0503020102020204" pitchFamily="34" charset="0"/>
            </a:rPr>
            <a:t>Jed Reynolds</a:t>
          </a:r>
          <a:br>
            <a:rPr lang="en-US" sz="650" kern="1200" dirty="0">
              <a:latin typeface="Franklin Gothic Book" panose="020B0503020102020204" pitchFamily="34" charset="0"/>
            </a:rPr>
          </a:br>
          <a:r>
            <a:rPr lang="en-US" sz="650" kern="1200" dirty="0">
              <a:latin typeface="Franklin Gothic Book" panose="020B0503020102020204" pitchFamily="34" charset="0"/>
            </a:rPr>
            <a:t>Resource Conservation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6F860227-AD09-4841-A3AD-01E5A2C101A4}" type="parTrans" cxnId="{9E2BC649-01A5-4CAD-BB58-7BD0DCD68FA8}">
      <dgm:prSet/>
      <dgm:spPr/>
      <dgm:t>
        <a:bodyPr/>
        <a:lstStyle/>
        <a:p>
          <a:endParaRPr lang="en-US"/>
        </a:p>
      </dgm:t>
    </dgm:pt>
    <dgm:pt modelId="{4A31D9E9-AE19-4F4A-B6CF-49633469BC25}" type="sibTrans" cxnId="{9E2BC649-01A5-4CAD-BB58-7BD0DCD68FA8}">
      <dgm:prSet/>
      <dgm:spPr/>
      <dgm:t>
        <a:bodyPr/>
        <a:lstStyle/>
        <a:p>
          <a:endParaRPr lang="en-US"/>
        </a:p>
      </dgm:t>
    </dgm:pt>
    <dgm:pt modelId="{741A460A-7FAC-4EFB-ACF8-93E7B9EAE7CB}">
      <dgm:prSet phldrT="[Text]" custT="1"/>
      <dgm:spPr>
        <a:solidFill>
          <a:schemeClr val="accent1">
            <a:lumMod val="40000"/>
            <a:lumOff val="60000"/>
          </a:schemeClr>
        </a:solidFill>
        <a:ln>
          <a:solidFill>
            <a:srgbClr val="FF0000"/>
          </a:solidFill>
        </a:ln>
      </dgm:spPr>
      <dgm:t>
        <a:bodyPr/>
        <a:lstStyle/>
        <a:p>
          <a:pPr>
            <a:buFont typeface="Times New Roman" panose="02020603050405020304" pitchFamily="18" charset="0"/>
            <a:buChar char="•"/>
          </a:pPr>
          <a:r>
            <a:rPr lang="en-US" sz="650" b="1" kern="1200" dirty="0">
              <a:latin typeface="Franklin Gothic Book" panose="020B0503020102020204" pitchFamily="34" charset="0"/>
            </a:rPr>
            <a:t>Project Managers </a:t>
          </a:r>
          <a:r>
            <a:rPr lang="en-US" sz="650" kern="1200" dirty="0">
              <a:latin typeface="Franklin Gothic Book" panose="020B0503020102020204" pitchFamily="34" charset="0"/>
            </a:rPr>
            <a:t>(10) supporting construction program</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4CF661B4-DCBF-4CDA-9150-5A7171B22A81}" type="parTrans" cxnId="{5106402F-DE84-4C95-BD0C-B875FBC3C383}">
      <dgm:prSet/>
      <dgm:spPr/>
      <dgm:t>
        <a:bodyPr/>
        <a:lstStyle/>
        <a:p>
          <a:endParaRPr lang="en-US"/>
        </a:p>
      </dgm:t>
    </dgm:pt>
    <dgm:pt modelId="{044E84BD-1A0D-4D0F-A36B-1292CAD47210}" type="sibTrans" cxnId="{5106402F-DE84-4C95-BD0C-B875FBC3C383}">
      <dgm:prSet/>
      <dgm:spPr/>
      <dgm:t>
        <a:bodyPr/>
        <a:lstStyle/>
        <a:p>
          <a:endParaRPr lang="en-US"/>
        </a:p>
      </dgm:t>
    </dgm:pt>
    <dgm:pt modelId="{B038A29B-7ECA-4EDD-B023-BEF9F0579DDC}">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Mary Ganz</a:t>
          </a:r>
          <a:br>
            <a:rPr lang="en-US" sz="650" kern="1200" dirty="0">
              <a:latin typeface="Franklin Gothic Book" panose="020B0503020102020204" pitchFamily="34" charset="0"/>
            </a:rPr>
          </a:br>
          <a:r>
            <a:rPr lang="en-US" sz="650" kern="1200" dirty="0">
              <a:latin typeface="Franklin Gothic Book" panose="020B0503020102020204" pitchFamily="34" charset="0"/>
            </a:rPr>
            <a:t>Admin. Secretary III</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F9A61570-3CF8-4835-9F6D-8E532EF8911C}" type="parTrans" cxnId="{60D7FBFA-9030-4F27-8CA8-EF979CAF56CA}">
      <dgm:prSet/>
      <dgm:spPr/>
      <dgm:t>
        <a:bodyPr/>
        <a:lstStyle/>
        <a:p>
          <a:endParaRPr lang="en-US"/>
        </a:p>
      </dgm:t>
    </dgm:pt>
    <dgm:pt modelId="{4A987E96-DB9D-4BF9-991B-A2B6602F3D00}" type="sibTrans" cxnId="{60D7FBFA-9030-4F27-8CA8-EF979CAF56CA}">
      <dgm:prSet/>
      <dgm:spPr/>
      <dgm:t>
        <a:bodyPr/>
        <a:lstStyle/>
        <a:p>
          <a:endParaRPr lang="en-US"/>
        </a:p>
      </dgm:t>
    </dgm:pt>
    <dgm:pt modelId="{38C2772D-5146-4196-B8A0-186C585FC1D6}">
      <dgm:prSet phldrT="[Text]" custT="1"/>
      <dgm:spPr>
        <a:solidFill>
          <a:prstClr val="white">
            <a:hueOff val="0"/>
            <a:satOff val="0"/>
            <a:lumOff val="0"/>
            <a:alphaOff val="0"/>
          </a:prstClr>
        </a:solidFill>
        <a:ln w="12700" cap="flat" cmpd="sng" algn="ctr">
          <a:solidFill>
            <a:prstClr val="black"/>
          </a:solidFill>
          <a:prstDash val="solid"/>
          <a:miter lim="800000"/>
        </a:ln>
        <a:effectLst/>
      </dgm:spPr>
      <dgm:t>
        <a:bodyPr spcFirstLastPara="0" vert="horz" wrap="square" lIns="5080" tIns="5080" rIns="5080" bIns="5080" numCol="1" spcCol="1270" anchor="ctr" anchorCtr="0"/>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solidFill>
                <a:prstClr val="black"/>
              </a:solidFill>
              <a:latin typeface="Franklin Gothic Book" panose="020B0503020102020204" pitchFamily="34" charset="0"/>
              <a:ea typeface="+mn-ea"/>
              <a:cs typeface="+mn-cs"/>
            </a:rPr>
            <a:t>Lydia Wheeler</a:t>
          </a:r>
          <a:br>
            <a:rPr lang="en-US" sz="800" b="1" kern="1200" dirty="0">
              <a:solidFill>
                <a:prstClr val="black"/>
              </a:solidFill>
              <a:latin typeface="Franklin Gothic Book" panose="020B0503020102020204" pitchFamily="34" charset="0"/>
              <a:ea typeface="+mn-ea"/>
              <a:cs typeface="+mn-cs"/>
            </a:rPr>
          </a:br>
          <a:r>
            <a:rPr lang="en-US" sz="650" b="0" kern="1200" dirty="0">
              <a:solidFill>
                <a:prstClr val="black"/>
              </a:solidFill>
              <a:latin typeface="Franklin Gothic Book" panose="020B0503020102020204" pitchFamily="34" charset="0"/>
              <a:ea typeface="+mn-ea"/>
              <a:cs typeface="+mn-cs"/>
            </a:rPr>
            <a:t>Admin. Secretary III</a:t>
          </a:r>
        </a:p>
      </dgm:t>
    </dgm:pt>
    <dgm:pt modelId="{A1C5A184-2D00-4FDA-A900-98436600350B}" type="parTrans" cxnId="{70330B6E-6469-4A35-88AE-A2A6BEB01413}">
      <dgm:prSet/>
      <dgm:spPr/>
      <dgm:t>
        <a:bodyPr/>
        <a:lstStyle/>
        <a:p>
          <a:endParaRPr lang="en-US"/>
        </a:p>
      </dgm:t>
    </dgm:pt>
    <dgm:pt modelId="{71981B4B-F5A6-46C0-AEEB-81666267388C}" type="sibTrans" cxnId="{70330B6E-6469-4A35-88AE-A2A6BEB01413}">
      <dgm:prSet/>
      <dgm:spPr/>
      <dgm:t>
        <a:bodyPr/>
        <a:lstStyle/>
        <a:p>
          <a:endParaRPr lang="en-US"/>
        </a:p>
      </dgm:t>
    </dgm:pt>
    <dgm:pt modelId="{19B5B093-2A9D-4FA4-B5A3-EDA8F2FFBDF6}">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Ryan</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Vucinovich</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&amp; Field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DA890ECE-0517-48F0-914E-CED7BD8B2904}" type="parTrans" cxnId="{2DB60480-E0C1-4937-8771-7C3E325E4E82}">
      <dgm:prSet/>
      <dgm:spPr/>
      <dgm:t>
        <a:bodyPr/>
        <a:lstStyle/>
        <a:p>
          <a:endParaRPr lang="en-US"/>
        </a:p>
      </dgm:t>
    </dgm:pt>
    <dgm:pt modelId="{510964CF-B6E7-4630-9B02-86CB03EA0281}" type="sibTrans" cxnId="{2DB60480-E0C1-4937-8771-7C3E325E4E82}">
      <dgm:prSet/>
      <dgm:spPr/>
      <dgm:t>
        <a:bodyPr/>
        <a:lstStyle/>
        <a:p>
          <a:endParaRPr lang="en-US"/>
        </a:p>
      </dgm:t>
    </dgm:pt>
    <dgm:pt modelId="{33DC7494-58FB-4102-9675-664443AC26E4}">
      <dgm:prSet phldrT="[Text]" custT="1"/>
      <dgm:spPr>
        <a:solidFill>
          <a:schemeClr val="accent1">
            <a:lumMod val="40000"/>
            <a:lumOff val="60000"/>
          </a:schemeClr>
        </a:solidFill>
      </dgm:spPr>
      <dgm:t>
        <a:bodyPr/>
        <a:lstStyle/>
        <a:p>
          <a:pPr>
            <a:buFont typeface="Times New Roman" panose="02020603050405020304" pitchFamily="18" charset="0"/>
            <a:buChar char="•"/>
          </a:pPr>
          <a:r>
            <a:rPr lang="en-US" sz="800" b="1" kern="1200" dirty="0">
              <a:latin typeface="Franklin Gothic Book" panose="020B0503020102020204" pitchFamily="34" charset="0"/>
            </a:rPr>
            <a:t>Drew Hrcek</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&amp; Field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gm:t>
    </dgm:pt>
    <dgm:pt modelId="{F0A6A933-578B-407D-A430-B39F5A244CC3}" type="parTrans" cxnId="{5B741C69-44CC-499A-B4E1-F635A36E30D3}">
      <dgm:prSet/>
      <dgm:spPr/>
      <dgm:t>
        <a:bodyPr/>
        <a:lstStyle/>
        <a:p>
          <a:endParaRPr lang="en-US"/>
        </a:p>
      </dgm:t>
    </dgm:pt>
    <dgm:pt modelId="{BBC43397-D30F-4399-ABBE-E224DB673BCB}" type="sibTrans" cxnId="{5B741C69-44CC-499A-B4E1-F635A36E30D3}">
      <dgm:prSet/>
      <dgm:spPr/>
      <dgm:t>
        <a:bodyPr/>
        <a:lstStyle/>
        <a:p>
          <a:endParaRPr lang="en-US"/>
        </a:p>
      </dgm:t>
    </dgm:pt>
    <dgm:pt modelId="{B56DB25E-7BD7-4E46-AB0E-6C3A428F90A8}">
      <dgm:prSet phldrT="[Text]" custT="1"/>
      <dgm:spPr>
        <a:solidFill>
          <a:schemeClr val="accent1">
            <a:lumMod val="40000"/>
            <a:lumOff val="60000"/>
          </a:schemeClr>
        </a:solidFill>
      </dgm:spPr>
      <dgm:t>
        <a:bodyPr/>
        <a:lstStyle/>
        <a:p>
          <a:r>
            <a:rPr lang="en-US" sz="800" b="1" kern="1200" dirty="0">
              <a:solidFill>
                <a:prstClr val="black">
                  <a:hueOff val="0"/>
                  <a:satOff val="0"/>
                  <a:lumOff val="0"/>
                  <a:alphaOff val="0"/>
                </a:prstClr>
              </a:solidFill>
              <a:latin typeface="Franklin Gothic Book" panose="020B0503020102020204" pitchFamily="34" charset="0"/>
              <a:ea typeface="+mn-ea"/>
              <a:cs typeface="+mn-cs"/>
            </a:rPr>
            <a:t>Lynne</a:t>
          </a:r>
          <a:r>
            <a:rPr lang="en-US" sz="8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Pyke</a:t>
          </a:r>
          <a:br>
            <a:rPr lang="en-US" sz="65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Budget &amp; Fiscal Manager</a:t>
          </a:r>
        </a:p>
      </dgm:t>
    </dgm:pt>
    <dgm:pt modelId="{329920A1-C79F-4CF0-BCA2-2A8CE6118DA2}" type="parTrans" cxnId="{913AB600-308E-4B8A-B018-2C49ED6A03AC}">
      <dgm:prSet/>
      <dgm:spPr/>
      <dgm:t>
        <a:bodyPr/>
        <a:lstStyle/>
        <a:p>
          <a:endParaRPr lang="en-US"/>
        </a:p>
      </dgm:t>
    </dgm:pt>
    <dgm:pt modelId="{6EFB908A-4DC6-47DC-9801-1973988774DF}" type="sibTrans" cxnId="{913AB600-308E-4B8A-B018-2C49ED6A03AC}">
      <dgm:prSet/>
      <dgm:spPr/>
      <dgm:t>
        <a:bodyPr/>
        <a:lstStyle/>
        <a:p>
          <a:endParaRPr lang="en-US"/>
        </a:p>
      </dgm:t>
    </dgm:pt>
    <dgm:pt modelId="{B3C5708F-D7CB-4678-87FF-276B4BF68EA0}">
      <dgm:prSet phldrT="[Text]" custT="1"/>
      <dgm:spPr>
        <a:solidFill>
          <a:schemeClr val="accent1">
            <a:lumMod val="40000"/>
            <a:lumOff val="60000"/>
          </a:schemeClr>
        </a:solidFill>
      </dgm:spPr>
      <dgm:t>
        <a:bodyPr/>
        <a:lstStyle/>
        <a:p>
          <a:r>
            <a:rPr lang="en-US" sz="800" b="1" dirty="0">
              <a:solidFill>
                <a:prstClr val="black">
                  <a:hueOff val="0"/>
                  <a:satOff val="0"/>
                  <a:lumOff val="0"/>
                  <a:alphaOff val="0"/>
                </a:prstClr>
              </a:solidFill>
              <a:latin typeface="Franklin Gothic Book" panose="020B0503020102020204" pitchFamily="34" charset="0"/>
              <a:ea typeface="+mn-ea"/>
              <a:cs typeface="+mn-cs"/>
            </a:rPr>
            <a:t>John</a:t>
          </a:r>
          <a:r>
            <a:rPr lang="en-US" sz="800" b="1" dirty="0">
              <a:latin typeface="Franklin Gothic Book" panose="020B0503020102020204" pitchFamily="34" charset="0"/>
            </a:rPr>
            <a:t> </a:t>
          </a:r>
          <a:r>
            <a:rPr lang="en-US" sz="800" b="1" dirty="0">
              <a:solidFill>
                <a:prstClr val="black">
                  <a:hueOff val="0"/>
                  <a:satOff val="0"/>
                  <a:lumOff val="0"/>
                  <a:alphaOff val="0"/>
                </a:prstClr>
              </a:solidFill>
              <a:latin typeface="Franklin Gothic Book" panose="020B0503020102020204" pitchFamily="34" charset="0"/>
              <a:ea typeface="+mn-ea"/>
              <a:cs typeface="+mn-cs"/>
            </a:rPr>
            <a:t>Love</a:t>
          </a:r>
          <a:br>
            <a:rPr lang="en-US" sz="1200" dirty="0">
              <a:latin typeface="Franklin Gothic Book" panose="020B0503020102020204" pitchFamily="34" charset="0"/>
            </a:rPr>
          </a:br>
          <a:r>
            <a:rPr lang="en-US" sz="650" dirty="0">
              <a:solidFill>
                <a:prstClr val="black">
                  <a:hueOff val="0"/>
                  <a:satOff val="0"/>
                  <a:lumOff val="0"/>
                  <a:alphaOff val="0"/>
                </a:prstClr>
              </a:solidFill>
              <a:latin typeface="Franklin Gothic Book" panose="020B0503020102020204" pitchFamily="34" charset="0"/>
              <a:ea typeface="+mn-ea"/>
              <a:cs typeface="+mn-cs"/>
            </a:rPr>
            <a:t>Capital</a:t>
          </a:r>
          <a:r>
            <a:rPr lang="en-US" sz="650" dirty="0">
              <a:latin typeface="Franklin Gothic Book" panose="020B0503020102020204" pitchFamily="34" charset="0"/>
            </a:rPr>
            <a:t> </a:t>
          </a:r>
          <a:r>
            <a:rPr lang="en-US" sz="650" dirty="0">
              <a:solidFill>
                <a:prstClr val="black">
                  <a:hueOff val="0"/>
                  <a:satOff val="0"/>
                  <a:lumOff val="0"/>
                  <a:alphaOff val="0"/>
                </a:prstClr>
              </a:solidFill>
              <a:latin typeface="Franklin Gothic Book" panose="020B0503020102020204" pitchFamily="34" charset="0"/>
              <a:ea typeface="+mn-ea"/>
              <a:cs typeface="+mn-cs"/>
            </a:rPr>
            <a:t>Fund</a:t>
          </a:r>
          <a:r>
            <a:rPr lang="en-US" sz="650" dirty="0">
              <a:latin typeface="Franklin Gothic Book" panose="020B0503020102020204" pitchFamily="34" charset="0"/>
            </a:rPr>
            <a:t> </a:t>
          </a:r>
          <a:r>
            <a:rPr lang="en-US" sz="650" dirty="0">
              <a:solidFill>
                <a:prstClr val="black">
                  <a:hueOff val="0"/>
                  <a:satOff val="0"/>
                  <a:lumOff val="0"/>
                  <a:alphaOff val="0"/>
                </a:prstClr>
              </a:solidFill>
              <a:latin typeface="Franklin Gothic Book" panose="020B0503020102020204" pitchFamily="34" charset="0"/>
              <a:ea typeface="+mn-ea"/>
              <a:cs typeface="+mn-cs"/>
            </a:rPr>
            <a:t>Analyst</a:t>
          </a:r>
        </a:p>
      </dgm:t>
    </dgm:pt>
    <dgm:pt modelId="{881263CF-9497-412A-930D-0F8AC113C91B}" type="parTrans" cxnId="{AA0DA6EB-EDE8-463B-B365-CAEDF1EDEC5E}">
      <dgm:prSet/>
      <dgm:spPr/>
      <dgm:t>
        <a:bodyPr/>
        <a:lstStyle/>
        <a:p>
          <a:endParaRPr lang="en-US"/>
        </a:p>
      </dgm:t>
    </dgm:pt>
    <dgm:pt modelId="{DA6A5318-6E37-4309-BB73-7E63FF9031A6}" type="sibTrans" cxnId="{AA0DA6EB-EDE8-463B-B365-CAEDF1EDEC5E}">
      <dgm:prSet/>
      <dgm:spPr/>
      <dgm:t>
        <a:bodyPr/>
        <a:lstStyle/>
        <a:p>
          <a:endParaRPr lang="en-US"/>
        </a:p>
      </dgm:t>
    </dgm:pt>
    <dgm:pt modelId="{BE809DCD-C791-4D06-B74E-636465068ABF}" type="pres">
      <dgm:prSet presAssocID="{6EA1F4CD-0708-4339-A47D-25F76AEDB4DB}" presName="hierChild1" presStyleCnt="0">
        <dgm:presLayoutVars>
          <dgm:orgChart val="1"/>
          <dgm:chPref val="1"/>
          <dgm:dir/>
          <dgm:animOne val="branch"/>
          <dgm:animLvl val="lvl"/>
          <dgm:resizeHandles/>
        </dgm:presLayoutVars>
      </dgm:prSet>
      <dgm:spPr/>
    </dgm:pt>
    <dgm:pt modelId="{E24EAD25-59B1-4130-A9DF-A9864455447D}" type="pres">
      <dgm:prSet presAssocID="{5698B6D9-ADDC-4656-8310-2B0146261272}" presName="hierRoot1" presStyleCnt="0">
        <dgm:presLayoutVars>
          <dgm:hierBranch val="init"/>
        </dgm:presLayoutVars>
      </dgm:prSet>
      <dgm:spPr/>
    </dgm:pt>
    <dgm:pt modelId="{CEA6035B-64B6-4679-9A7D-DC82C3E33387}" type="pres">
      <dgm:prSet presAssocID="{5698B6D9-ADDC-4656-8310-2B0146261272}" presName="rootComposite1" presStyleCnt="0"/>
      <dgm:spPr/>
    </dgm:pt>
    <dgm:pt modelId="{6863E28F-93BD-4482-A2E9-5FFE0957239E}" type="pres">
      <dgm:prSet presAssocID="{5698B6D9-ADDC-4656-8310-2B0146261272}" presName="rootText1" presStyleLbl="node0" presStyleIdx="0" presStyleCnt="5" custScaleX="133100" custScaleY="133100" custLinFactY="-100000" custLinFactNeighborX="-54450" custLinFactNeighborY="-123802">
        <dgm:presLayoutVars>
          <dgm:chPref val="3"/>
        </dgm:presLayoutVars>
      </dgm:prSet>
      <dgm:spPr/>
    </dgm:pt>
    <dgm:pt modelId="{DA47757B-F3BC-4F29-A8FF-0807000FE734}" type="pres">
      <dgm:prSet presAssocID="{5698B6D9-ADDC-4656-8310-2B0146261272}" presName="rootConnector1" presStyleLbl="node1" presStyleIdx="0" presStyleCnt="0"/>
      <dgm:spPr/>
    </dgm:pt>
    <dgm:pt modelId="{ED66820B-E3BB-48C6-8DC2-52547484B893}" type="pres">
      <dgm:prSet presAssocID="{5698B6D9-ADDC-4656-8310-2B0146261272}" presName="hierChild2" presStyleCnt="0"/>
      <dgm:spPr/>
    </dgm:pt>
    <dgm:pt modelId="{B02A3C56-0445-49C5-A5AB-00BC6B95377E}" type="pres">
      <dgm:prSet presAssocID="{5698B6D9-ADDC-4656-8310-2B0146261272}" presName="hierChild3" presStyleCnt="0"/>
      <dgm:spPr/>
    </dgm:pt>
    <dgm:pt modelId="{EB8058E6-6EB8-4C57-A353-7526A9AE0388}" type="pres">
      <dgm:prSet presAssocID="{B16C13B3-0A8C-4CE2-A8DA-CEDA9F136560}" presName="hierRoot1" presStyleCnt="0">
        <dgm:presLayoutVars>
          <dgm:hierBranch val="init"/>
        </dgm:presLayoutVars>
      </dgm:prSet>
      <dgm:spPr/>
    </dgm:pt>
    <dgm:pt modelId="{81109711-A121-406D-91D1-EEFE7DAE7958}" type="pres">
      <dgm:prSet presAssocID="{B16C13B3-0A8C-4CE2-A8DA-CEDA9F136560}" presName="rootComposite1" presStyleCnt="0"/>
      <dgm:spPr/>
    </dgm:pt>
    <dgm:pt modelId="{BB69CBB4-9529-4DBD-B3BB-A92C77078BAE}" type="pres">
      <dgm:prSet presAssocID="{B16C13B3-0A8C-4CE2-A8DA-CEDA9F136560}" presName="rootText1" presStyleLbl="node0" presStyleIdx="1" presStyleCnt="5" custScaleX="133100" custScaleY="133100" custLinFactY="-100000" custLinFactNeighborX="-54450" custLinFactNeighborY="-123802">
        <dgm:presLayoutVars>
          <dgm:chPref val="3"/>
        </dgm:presLayoutVars>
      </dgm:prSet>
      <dgm:spPr/>
    </dgm:pt>
    <dgm:pt modelId="{0E21D7E3-406C-439A-9951-A679162DE03B}" type="pres">
      <dgm:prSet presAssocID="{B16C13B3-0A8C-4CE2-A8DA-CEDA9F136560}" presName="rootConnector1" presStyleLbl="node1" presStyleIdx="0" presStyleCnt="0"/>
      <dgm:spPr/>
    </dgm:pt>
    <dgm:pt modelId="{74EBB4D1-0132-4011-A733-2626B0DBF058}" type="pres">
      <dgm:prSet presAssocID="{B16C13B3-0A8C-4CE2-A8DA-CEDA9F136560}" presName="hierChild2" presStyleCnt="0"/>
      <dgm:spPr/>
    </dgm:pt>
    <dgm:pt modelId="{6B7236CB-46B9-4F1B-938A-E45B7755E3C5}" type="pres">
      <dgm:prSet presAssocID="{B16C13B3-0A8C-4CE2-A8DA-CEDA9F136560}" presName="hierChild3" presStyleCnt="0"/>
      <dgm:spPr/>
    </dgm:pt>
    <dgm:pt modelId="{BB472B05-EAEA-41D8-9FD1-A2F763A5F00A}" type="pres">
      <dgm:prSet presAssocID="{40EF8624-493F-41BF-A9D5-A94D95B95CE7}" presName="hierRoot1" presStyleCnt="0">
        <dgm:presLayoutVars>
          <dgm:hierBranch val="init"/>
        </dgm:presLayoutVars>
      </dgm:prSet>
      <dgm:spPr/>
    </dgm:pt>
    <dgm:pt modelId="{802A3D14-3552-4AEB-9636-CD4640ED4826}" type="pres">
      <dgm:prSet presAssocID="{40EF8624-493F-41BF-A9D5-A94D95B95CE7}" presName="rootComposite1" presStyleCnt="0"/>
      <dgm:spPr/>
    </dgm:pt>
    <dgm:pt modelId="{AFC80DA4-7653-4F05-9F6A-213D9F56DB83}" type="pres">
      <dgm:prSet presAssocID="{40EF8624-493F-41BF-A9D5-A94D95B95CE7}" presName="rootText1" presStyleLbl="node0" presStyleIdx="2" presStyleCnt="5" custScaleX="133100" custScaleY="133100" custLinFactY="-100000" custLinFactNeighborX="-54450" custLinFactNeighborY="-123802">
        <dgm:presLayoutVars>
          <dgm:chPref val="3"/>
        </dgm:presLayoutVars>
      </dgm:prSet>
      <dgm:spPr/>
    </dgm:pt>
    <dgm:pt modelId="{03C31DA2-FD98-4792-B04E-2467BDDFF513}" type="pres">
      <dgm:prSet presAssocID="{40EF8624-493F-41BF-A9D5-A94D95B95CE7}" presName="rootConnector1" presStyleLbl="node1" presStyleIdx="0" presStyleCnt="0"/>
      <dgm:spPr/>
    </dgm:pt>
    <dgm:pt modelId="{ABDC117F-FC1F-425E-B957-58FA60246BB2}" type="pres">
      <dgm:prSet presAssocID="{40EF8624-493F-41BF-A9D5-A94D95B95CE7}" presName="hierChild2" presStyleCnt="0"/>
      <dgm:spPr/>
    </dgm:pt>
    <dgm:pt modelId="{B7D89B6B-D68C-4F2B-B2A2-8780050FF56E}" type="pres">
      <dgm:prSet presAssocID="{DE416E60-CF12-4738-8056-F98A479FE49F}" presName="Name37" presStyleLbl="parChTrans1D2" presStyleIdx="0" presStyleCnt="1"/>
      <dgm:spPr/>
    </dgm:pt>
    <dgm:pt modelId="{305760EB-4F92-4132-AC79-DA429F37FFDF}" type="pres">
      <dgm:prSet presAssocID="{0518F379-9B76-4D24-9528-ABF29A5CC0F7}" presName="hierRoot2" presStyleCnt="0">
        <dgm:presLayoutVars>
          <dgm:hierBranch val="init"/>
        </dgm:presLayoutVars>
      </dgm:prSet>
      <dgm:spPr/>
    </dgm:pt>
    <dgm:pt modelId="{7E00A7CF-2FB3-4193-8966-AB852F0405C3}" type="pres">
      <dgm:prSet presAssocID="{0518F379-9B76-4D24-9528-ABF29A5CC0F7}" presName="rootComposite" presStyleCnt="0"/>
      <dgm:spPr/>
    </dgm:pt>
    <dgm:pt modelId="{41C77203-F82E-4DDD-A072-5A8E226D2FD6}" type="pres">
      <dgm:prSet presAssocID="{0518F379-9B76-4D24-9528-ABF29A5CC0F7}" presName="rootText" presStyleLbl="node2" presStyleIdx="0" presStyleCnt="1" custScaleX="133100" custScaleY="133100" custLinFactY="-100000" custLinFactNeighborX="-55074" custLinFactNeighborY="-140130">
        <dgm:presLayoutVars>
          <dgm:chPref val="3"/>
        </dgm:presLayoutVars>
      </dgm:prSet>
      <dgm:spPr/>
    </dgm:pt>
    <dgm:pt modelId="{DBE5B463-F018-458F-8D8B-196329CF5A9C}" type="pres">
      <dgm:prSet presAssocID="{0518F379-9B76-4D24-9528-ABF29A5CC0F7}" presName="rootConnector" presStyleLbl="node2" presStyleIdx="0" presStyleCnt="1"/>
      <dgm:spPr/>
    </dgm:pt>
    <dgm:pt modelId="{B8CB07BB-D9BB-44E2-95D6-CD2DC3FE0798}" type="pres">
      <dgm:prSet presAssocID="{0518F379-9B76-4D24-9528-ABF29A5CC0F7}" presName="hierChild4" presStyleCnt="0"/>
      <dgm:spPr/>
    </dgm:pt>
    <dgm:pt modelId="{DF0FF6AA-C3D7-4D89-8762-AF5A1588DF7C}" type="pres">
      <dgm:prSet presAssocID="{5E5B7B96-2CDB-4DBE-BD1E-B6804DEF3F33}" presName="Name37" presStyleLbl="parChTrans1D3" presStyleIdx="0" presStyleCnt="2"/>
      <dgm:spPr/>
    </dgm:pt>
    <dgm:pt modelId="{0B8930CF-C7AC-4616-8659-103B01DDCA50}" type="pres">
      <dgm:prSet presAssocID="{F6A84389-7479-4671-AFAB-22C86A1013C3}" presName="hierRoot2" presStyleCnt="0">
        <dgm:presLayoutVars>
          <dgm:hierBranch val="init"/>
        </dgm:presLayoutVars>
      </dgm:prSet>
      <dgm:spPr/>
    </dgm:pt>
    <dgm:pt modelId="{E5885D27-D1BB-4FDE-9D46-6F336086B87A}" type="pres">
      <dgm:prSet presAssocID="{F6A84389-7479-4671-AFAB-22C86A1013C3}" presName="rootComposite" presStyleCnt="0"/>
      <dgm:spPr/>
    </dgm:pt>
    <dgm:pt modelId="{65FBCAAA-8629-485F-91D4-D8209B4C2A62}" type="pres">
      <dgm:prSet presAssocID="{F6A84389-7479-4671-AFAB-22C86A1013C3}" presName="rootText" presStyleLbl="node3" presStyleIdx="0" presStyleCnt="2" custScaleX="136763" custScaleY="133100" custLinFactY="-100000" custLinFactNeighborX="67267" custLinFactNeighborY="-100376">
        <dgm:presLayoutVars>
          <dgm:chPref val="3"/>
        </dgm:presLayoutVars>
      </dgm:prSet>
      <dgm:spPr/>
    </dgm:pt>
    <dgm:pt modelId="{EF1DBA52-6FF2-43E9-AB1F-0723DEACD7B2}" type="pres">
      <dgm:prSet presAssocID="{F6A84389-7479-4671-AFAB-22C86A1013C3}" presName="rootConnector" presStyleLbl="node3" presStyleIdx="0" presStyleCnt="2"/>
      <dgm:spPr/>
    </dgm:pt>
    <dgm:pt modelId="{F2EBB0E1-C987-4DD0-9C12-FA2098CF259D}" type="pres">
      <dgm:prSet presAssocID="{F6A84389-7479-4671-AFAB-22C86A1013C3}" presName="hierChild4" presStyleCnt="0"/>
      <dgm:spPr/>
    </dgm:pt>
    <dgm:pt modelId="{E5537F35-30A1-4CB5-8D5B-8F68F0ABDC57}" type="pres">
      <dgm:prSet presAssocID="{9558FEA0-BEEB-49C8-889B-D2CE40BDA27D}" presName="Name37" presStyleLbl="parChTrans1D4" presStyleIdx="0" presStyleCnt="18"/>
      <dgm:spPr/>
    </dgm:pt>
    <dgm:pt modelId="{EEEA9041-E817-45C2-A817-6DA3F1CECFA9}" type="pres">
      <dgm:prSet presAssocID="{44D336FA-84FE-41D1-81AE-F50A2C07AC0F}" presName="hierRoot2" presStyleCnt="0">
        <dgm:presLayoutVars>
          <dgm:hierBranch val="init"/>
        </dgm:presLayoutVars>
      </dgm:prSet>
      <dgm:spPr/>
    </dgm:pt>
    <dgm:pt modelId="{FE854C38-4380-469B-8D50-28517C6207F0}" type="pres">
      <dgm:prSet presAssocID="{44D336FA-84FE-41D1-81AE-F50A2C07AC0F}" presName="rootComposite" presStyleCnt="0"/>
      <dgm:spPr/>
    </dgm:pt>
    <dgm:pt modelId="{1F2B0B77-878C-4D7A-87B4-8E54E7933D20}" type="pres">
      <dgm:prSet presAssocID="{44D336FA-84FE-41D1-81AE-F50A2C07AC0F}" presName="rootText" presStyleLbl="node4" presStyleIdx="0" presStyleCnt="18" custScaleX="133100" custScaleY="133100" custLinFactNeighborX="3138" custLinFactNeighborY="-50818">
        <dgm:presLayoutVars>
          <dgm:chPref val="3"/>
        </dgm:presLayoutVars>
      </dgm:prSet>
      <dgm:spPr/>
    </dgm:pt>
    <dgm:pt modelId="{9845C668-A56B-4A15-B8BC-352755AD8284}" type="pres">
      <dgm:prSet presAssocID="{44D336FA-84FE-41D1-81AE-F50A2C07AC0F}" presName="rootConnector" presStyleLbl="node4" presStyleIdx="0" presStyleCnt="18"/>
      <dgm:spPr/>
    </dgm:pt>
    <dgm:pt modelId="{BE1CE3CC-AFF9-4AE1-9D5F-A2B2768D1C24}" type="pres">
      <dgm:prSet presAssocID="{44D336FA-84FE-41D1-81AE-F50A2C07AC0F}" presName="hierChild4" presStyleCnt="0"/>
      <dgm:spPr/>
    </dgm:pt>
    <dgm:pt modelId="{E2E112C0-06D2-4009-BD51-DB7489B76B86}" type="pres">
      <dgm:prSet presAssocID="{106D38A7-6003-4281-8E32-6B2BBE0629F0}" presName="Name37" presStyleLbl="parChTrans1D4" presStyleIdx="1" presStyleCnt="18"/>
      <dgm:spPr/>
    </dgm:pt>
    <dgm:pt modelId="{5860A2FA-E38D-44C4-8D7B-0BA07AAE6B75}" type="pres">
      <dgm:prSet presAssocID="{2A8D0ADF-136E-4A08-B6F7-26F9A78C2D64}" presName="hierRoot2" presStyleCnt="0">
        <dgm:presLayoutVars>
          <dgm:hierBranch val="init"/>
        </dgm:presLayoutVars>
      </dgm:prSet>
      <dgm:spPr/>
    </dgm:pt>
    <dgm:pt modelId="{A04BA316-DAF1-4F19-928D-087388D75174}" type="pres">
      <dgm:prSet presAssocID="{2A8D0ADF-136E-4A08-B6F7-26F9A78C2D64}" presName="rootComposite" presStyleCnt="0"/>
      <dgm:spPr/>
    </dgm:pt>
    <dgm:pt modelId="{BB752ADA-F1D9-4FBA-8A86-E07ADD41FE24}" type="pres">
      <dgm:prSet presAssocID="{2A8D0ADF-136E-4A08-B6F7-26F9A78C2D64}" presName="rootText" presStyleLbl="node4" presStyleIdx="1" presStyleCnt="18" custScaleX="133100" custScaleY="133100" custLinFactNeighborX="-1481" custLinFactNeighborY="-30190">
        <dgm:presLayoutVars>
          <dgm:chPref val="3"/>
        </dgm:presLayoutVars>
      </dgm:prSet>
      <dgm:spPr/>
    </dgm:pt>
    <dgm:pt modelId="{DE97E7BB-54E8-4F19-BBD1-8A0A86196FAC}" type="pres">
      <dgm:prSet presAssocID="{2A8D0ADF-136E-4A08-B6F7-26F9A78C2D64}" presName="rootConnector" presStyleLbl="node4" presStyleIdx="1" presStyleCnt="18"/>
      <dgm:spPr/>
    </dgm:pt>
    <dgm:pt modelId="{16795596-B721-4D9A-926C-824ED82D2181}" type="pres">
      <dgm:prSet presAssocID="{2A8D0ADF-136E-4A08-B6F7-26F9A78C2D64}" presName="hierChild4" presStyleCnt="0"/>
      <dgm:spPr/>
    </dgm:pt>
    <dgm:pt modelId="{7206DDD1-05D4-4033-9121-E31663F81AC6}" type="pres">
      <dgm:prSet presAssocID="{2A8D0ADF-136E-4A08-B6F7-26F9A78C2D64}" presName="hierChild5" presStyleCnt="0"/>
      <dgm:spPr/>
    </dgm:pt>
    <dgm:pt modelId="{E3376B64-61BB-4F56-A2B5-381872F225D3}" type="pres">
      <dgm:prSet presAssocID="{44D336FA-84FE-41D1-81AE-F50A2C07AC0F}" presName="hierChild5" presStyleCnt="0"/>
      <dgm:spPr/>
    </dgm:pt>
    <dgm:pt modelId="{D7A99CCB-7065-43C1-A7CC-ECADF9AC3BDB}" type="pres">
      <dgm:prSet presAssocID="{329920A1-C79F-4CF0-BCA2-2A8CE6118DA2}" presName="Name37" presStyleLbl="parChTrans1D4" presStyleIdx="2" presStyleCnt="18"/>
      <dgm:spPr/>
    </dgm:pt>
    <dgm:pt modelId="{56E0E890-59C8-46E5-BBE3-A1B4B4F24926}" type="pres">
      <dgm:prSet presAssocID="{B56DB25E-7BD7-4E46-AB0E-6C3A428F90A8}" presName="hierRoot2" presStyleCnt="0">
        <dgm:presLayoutVars>
          <dgm:hierBranch val="init"/>
        </dgm:presLayoutVars>
      </dgm:prSet>
      <dgm:spPr/>
    </dgm:pt>
    <dgm:pt modelId="{98C33A6D-7956-4C7B-83B2-534A7D6DD47F}" type="pres">
      <dgm:prSet presAssocID="{B56DB25E-7BD7-4E46-AB0E-6C3A428F90A8}" presName="rootComposite" presStyleCnt="0"/>
      <dgm:spPr/>
    </dgm:pt>
    <dgm:pt modelId="{BC31E6B1-5876-44FF-A5BC-742F5C508AB1}" type="pres">
      <dgm:prSet presAssocID="{B56DB25E-7BD7-4E46-AB0E-6C3A428F90A8}" presName="rootText" presStyleLbl="node4" presStyleIdx="2" presStyleCnt="18" custScaleX="133100" custScaleY="133100" custLinFactNeighborX="9877" custLinFactNeighborY="-50819">
        <dgm:presLayoutVars>
          <dgm:chPref val="3"/>
        </dgm:presLayoutVars>
      </dgm:prSet>
      <dgm:spPr/>
    </dgm:pt>
    <dgm:pt modelId="{FACE8FBA-21DB-41D7-B7A4-F2564F25BB0A}" type="pres">
      <dgm:prSet presAssocID="{B56DB25E-7BD7-4E46-AB0E-6C3A428F90A8}" presName="rootConnector" presStyleLbl="node4" presStyleIdx="2" presStyleCnt="18"/>
      <dgm:spPr/>
    </dgm:pt>
    <dgm:pt modelId="{D861524E-58A7-4DCC-B4CE-B6E1A3E35404}" type="pres">
      <dgm:prSet presAssocID="{B56DB25E-7BD7-4E46-AB0E-6C3A428F90A8}" presName="hierChild4" presStyleCnt="0"/>
      <dgm:spPr/>
    </dgm:pt>
    <dgm:pt modelId="{51AFD5FD-327D-4DEB-B83A-D635486C2CC0}" type="pres">
      <dgm:prSet presAssocID="{881263CF-9497-412A-930D-0F8AC113C91B}" presName="Name37" presStyleLbl="parChTrans1D4" presStyleIdx="3" presStyleCnt="18"/>
      <dgm:spPr/>
    </dgm:pt>
    <dgm:pt modelId="{849B655E-BA9F-434A-932C-22DF80C5A77B}" type="pres">
      <dgm:prSet presAssocID="{B3C5708F-D7CB-4678-87FF-276B4BF68EA0}" presName="hierRoot2" presStyleCnt="0">
        <dgm:presLayoutVars>
          <dgm:hierBranch val="init"/>
        </dgm:presLayoutVars>
      </dgm:prSet>
      <dgm:spPr/>
    </dgm:pt>
    <dgm:pt modelId="{1B0DE9C5-C14D-4844-9713-616EC91A6CE4}" type="pres">
      <dgm:prSet presAssocID="{B3C5708F-D7CB-4678-87FF-276B4BF68EA0}" presName="rootComposite" presStyleCnt="0"/>
      <dgm:spPr/>
    </dgm:pt>
    <dgm:pt modelId="{16A0BEDE-6E1B-44B6-AF5F-F5940E193CCC}" type="pres">
      <dgm:prSet presAssocID="{B3C5708F-D7CB-4678-87FF-276B4BF68EA0}" presName="rootText" presStyleLbl="node4" presStyleIdx="3" presStyleCnt="18" custScaleX="133100" custScaleY="133100" custLinFactNeighborX="3454" custLinFactNeighborY="-31425">
        <dgm:presLayoutVars>
          <dgm:chPref val="3"/>
        </dgm:presLayoutVars>
      </dgm:prSet>
      <dgm:spPr/>
    </dgm:pt>
    <dgm:pt modelId="{507A00A0-E242-424A-85AE-45FC3A795FE2}" type="pres">
      <dgm:prSet presAssocID="{B3C5708F-D7CB-4678-87FF-276B4BF68EA0}" presName="rootConnector" presStyleLbl="node4" presStyleIdx="3" presStyleCnt="18"/>
      <dgm:spPr/>
    </dgm:pt>
    <dgm:pt modelId="{90B0DD86-572E-4FB3-B77C-0469E23CB69A}" type="pres">
      <dgm:prSet presAssocID="{B3C5708F-D7CB-4678-87FF-276B4BF68EA0}" presName="hierChild4" presStyleCnt="0"/>
      <dgm:spPr/>
    </dgm:pt>
    <dgm:pt modelId="{C182A771-28DA-49A6-AD61-C9F9083B0204}" type="pres">
      <dgm:prSet presAssocID="{B3C5708F-D7CB-4678-87FF-276B4BF68EA0}" presName="hierChild5" presStyleCnt="0"/>
      <dgm:spPr/>
    </dgm:pt>
    <dgm:pt modelId="{232A3A3B-A9D3-4833-8AAE-B519D5404192}" type="pres">
      <dgm:prSet presAssocID="{B56DB25E-7BD7-4E46-AB0E-6C3A428F90A8}" presName="hierChild5" presStyleCnt="0"/>
      <dgm:spPr/>
    </dgm:pt>
    <dgm:pt modelId="{9F2F2217-757C-4DE5-B954-781941E44C18}" type="pres">
      <dgm:prSet presAssocID="{5A30FCFC-38BB-4F90-98F6-7D45E7E266FE}" presName="Name37" presStyleLbl="parChTrans1D4" presStyleIdx="4" presStyleCnt="18"/>
      <dgm:spPr/>
    </dgm:pt>
    <dgm:pt modelId="{0EFE8BEC-C7C6-40F8-B050-C7BAAA2DE38D}" type="pres">
      <dgm:prSet presAssocID="{9EF473D7-2139-4C0E-AF1C-550D4E911C20}" presName="hierRoot2" presStyleCnt="0">
        <dgm:presLayoutVars>
          <dgm:hierBranch val="init"/>
        </dgm:presLayoutVars>
      </dgm:prSet>
      <dgm:spPr/>
    </dgm:pt>
    <dgm:pt modelId="{41F21C9A-E7BF-4FA6-9162-0E69368D997D}" type="pres">
      <dgm:prSet presAssocID="{9EF473D7-2139-4C0E-AF1C-550D4E911C20}" presName="rootComposite" presStyleCnt="0"/>
      <dgm:spPr/>
    </dgm:pt>
    <dgm:pt modelId="{0E3C9D60-0C17-4D7F-8BAB-5D4865313CD5}" type="pres">
      <dgm:prSet presAssocID="{9EF473D7-2139-4C0E-AF1C-550D4E911C20}" presName="rootText" presStyleLbl="node4" presStyleIdx="4" presStyleCnt="18" custScaleX="136763" custScaleY="133100" custLinFactNeighborX="33992" custLinFactNeighborY="-50825">
        <dgm:presLayoutVars>
          <dgm:chPref val="3"/>
        </dgm:presLayoutVars>
      </dgm:prSet>
      <dgm:spPr/>
    </dgm:pt>
    <dgm:pt modelId="{C73ED5CD-B407-4E59-A99E-2DAE680515B8}" type="pres">
      <dgm:prSet presAssocID="{9EF473D7-2139-4C0E-AF1C-550D4E911C20}" presName="rootConnector" presStyleLbl="node4" presStyleIdx="4" presStyleCnt="18"/>
      <dgm:spPr/>
    </dgm:pt>
    <dgm:pt modelId="{E1F4116A-97C0-4C27-98C7-1CBFB030CD0A}" type="pres">
      <dgm:prSet presAssocID="{9EF473D7-2139-4C0E-AF1C-550D4E911C20}" presName="hierChild4" presStyleCnt="0"/>
      <dgm:spPr/>
    </dgm:pt>
    <dgm:pt modelId="{8483CD11-8040-481F-96B6-0194CEAFB102}" type="pres">
      <dgm:prSet presAssocID="{715D5FBB-5252-4695-846C-B06DB7AC12A6}" presName="Name37" presStyleLbl="parChTrans1D4" presStyleIdx="5" presStyleCnt="18"/>
      <dgm:spPr/>
    </dgm:pt>
    <dgm:pt modelId="{4BF67210-3B35-44F6-B64E-F075F7BFDFEB}" type="pres">
      <dgm:prSet presAssocID="{BB81C74E-C449-4A10-8A21-919FE1862627}" presName="hierRoot2" presStyleCnt="0">
        <dgm:presLayoutVars>
          <dgm:hierBranch val="init"/>
        </dgm:presLayoutVars>
      </dgm:prSet>
      <dgm:spPr/>
    </dgm:pt>
    <dgm:pt modelId="{389B919A-BB55-48F6-A173-6168DF3A0775}" type="pres">
      <dgm:prSet presAssocID="{BB81C74E-C449-4A10-8A21-919FE1862627}" presName="rootComposite" presStyleCnt="0"/>
      <dgm:spPr/>
    </dgm:pt>
    <dgm:pt modelId="{55867CB0-EEAA-464C-B000-DE31AA31E2AE}" type="pres">
      <dgm:prSet presAssocID="{BB81C74E-C449-4A10-8A21-919FE1862627}" presName="rootText" presStyleLbl="node4" presStyleIdx="5" presStyleCnt="18" custScaleX="105203" custScaleY="110694">
        <dgm:presLayoutVars>
          <dgm:chPref val="3"/>
        </dgm:presLayoutVars>
      </dgm:prSet>
      <dgm:spPr/>
    </dgm:pt>
    <dgm:pt modelId="{11286246-D2D6-45A7-8E62-6969706EBEB7}" type="pres">
      <dgm:prSet presAssocID="{BB81C74E-C449-4A10-8A21-919FE1862627}" presName="rootConnector" presStyleLbl="node4" presStyleIdx="5" presStyleCnt="18"/>
      <dgm:spPr/>
    </dgm:pt>
    <dgm:pt modelId="{39A350DC-447B-4DC8-A1FE-7C6B3B3D8CFC}" type="pres">
      <dgm:prSet presAssocID="{BB81C74E-C449-4A10-8A21-919FE1862627}" presName="hierChild4" presStyleCnt="0"/>
      <dgm:spPr/>
    </dgm:pt>
    <dgm:pt modelId="{B4C6731D-83D2-485B-9405-CEB2673A44CE}" type="pres">
      <dgm:prSet presAssocID="{BB81C74E-C449-4A10-8A21-919FE1862627}" presName="hierChild5" presStyleCnt="0"/>
      <dgm:spPr/>
    </dgm:pt>
    <dgm:pt modelId="{7E0DB7AF-0217-4722-ACF3-362413EBA439}" type="pres">
      <dgm:prSet presAssocID="{FE0C4580-7F83-426E-B9E4-B7F2BD8CFD01}" presName="Name37" presStyleLbl="parChTrans1D4" presStyleIdx="6" presStyleCnt="18"/>
      <dgm:spPr/>
    </dgm:pt>
    <dgm:pt modelId="{2A185E60-B2A9-4A9D-AD06-98064083B7AA}" type="pres">
      <dgm:prSet presAssocID="{FCF7C46E-7AA3-45B3-878D-4A130A133D5E}" presName="hierRoot2" presStyleCnt="0">
        <dgm:presLayoutVars>
          <dgm:hierBranch val="init"/>
        </dgm:presLayoutVars>
      </dgm:prSet>
      <dgm:spPr/>
    </dgm:pt>
    <dgm:pt modelId="{EEAC4F36-40A9-42C4-83BC-6EC7E8BBD1E8}" type="pres">
      <dgm:prSet presAssocID="{FCF7C46E-7AA3-45B3-878D-4A130A133D5E}" presName="rootComposite" presStyleCnt="0"/>
      <dgm:spPr/>
    </dgm:pt>
    <dgm:pt modelId="{267337C9-257F-4052-95AE-D0C45A39D5C3}" type="pres">
      <dgm:prSet presAssocID="{FCF7C46E-7AA3-45B3-878D-4A130A133D5E}" presName="rootText" presStyleLbl="node4" presStyleIdx="6" presStyleCnt="18" custScaleX="105203" custScaleY="110694">
        <dgm:presLayoutVars>
          <dgm:chPref val="3"/>
        </dgm:presLayoutVars>
      </dgm:prSet>
      <dgm:spPr/>
    </dgm:pt>
    <dgm:pt modelId="{7EC4A3D0-A55C-45F3-94AD-9EDBAED0B47A}" type="pres">
      <dgm:prSet presAssocID="{FCF7C46E-7AA3-45B3-878D-4A130A133D5E}" presName="rootConnector" presStyleLbl="node4" presStyleIdx="6" presStyleCnt="18"/>
      <dgm:spPr/>
    </dgm:pt>
    <dgm:pt modelId="{463A8AB3-B9D4-44BA-BBDA-EFCC53AD2EF8}" type="pres">
      <dgm:prSet presAssocID="{FCF7C46E-7AA3-45B3-878D-4A130A133D5E}" presName="hierChild4" presStyleCnt="0"/>
      <dgm:spPr/>
    </dgm:pt>
    <dgm:pt modelId="{61E1E061-9FB0-411A-995B-EBCFA8926707}" type="pres">
      <dgm:prSet presAssocID="{DA890ECE-0517-48F0-914E-CED7BD8B2904}" presName="Name37" presStyleLbl="parChTrans1D4" presStyleIdx="7" presStyleCnt="18"/>
      <dgm:spPr/>
    </dgm:pt>
    <dgm:pt modelId="{E1D97236-400E-4808-98B4-2924C0FC57D6}" type="pres">
      <dgm:prSet presAssocID="{19B5B093-2A9D-4FA4-B5A3-EDA8F2FFBDF6}" presName="hierRoot2" presStyleCnt="0">
        <dgm:presLayoutVars>
          <dgm:hierBranch val="init"/>
        </dgm:presLayoutVars>
      </dgm:prSet>
      <dgm:spPr/>
    </dgm:pt>
    <dgm:pt modelId="{775E1153-C97D-44A3-B24F-762E285FDC5B}" type="pres">
      <dgm:prSet presAssocID="{19B5B093-2A9D-4FA4-B5A3-EDA8F2FFBDF6}" presName="rootComposite" presStyleCnt="0"/>
      <dgm:spPr/>
    </dgm:pt>
    <dgm:pt modelId="{BEDD9EA1-3396-419C-B3C8-90903F7484B6}" type="pres">
      <dgm:prSet presAssocID="{19B5B093-2A9D-4FA4-B5A3-EDA8F2FFBDF6}" presName="rootText" presStyleLbl="node4" presStyleIdx="7" presStyleCnt="18" custScaleX="105203" custScaleY="110694">
        <dgm:presLayoutVars>
          <dgm:chPref val="3"/>
        </dgm:presLayoutVars>
      </dgm:prSet>
      <dgm:spPr/>
    </dgm:pt>
    <dgm:pt modelId="{529FC1D2-1F3D-4FDE-8D86-34AFC2604CFD}" type="pres">
      <dgm:prSet presAssocID="{19B5B093-2A9D-4FA4-B5A3-EDA8F2FFBDF6}" presName="rootConnector" presStyleLbl="node4" presStyleIdx="7" presStyleCnt="18"/>
      <dgm:spPr/>
    </dgm:pt>
    <dgm:pt modelId="{E430AA80-D20F-40A1-92B7-53863479C3C1}" type="pres">
      <dgm:prSet presAssocID="{19B5B093-2A9D-4FA4-B5A3-EDA8F2FFBDF6}" presName="hierChild4" presStyleCnt="0"/>
      <dgm:spPr/>
    </dgm:pt>
    <dgm:pt modelId="{85438754-3FDA-4552-BE05-C43D99091DAD}" type="pres">
      <dgm:prSet presAssocID="{19B5B093-2A9D-4FA4-B5A3-EDA8F2FFBDF6}" presName="hierChild5" presStyleCnt="0"/>
      <dgm:spPr/>
    </dgm:pt>
    <dgm:pt modelId="{08C04713-F46E-4727-B84C-0B5549DF43BD}" type="pres">
      <dgm:prSet presAssocID="{F0A6A933-578B-407D-A430-B39F5A244CC3}" presName="Name37" presStyleLbl="parChTrans1D4" presStyleIdx="8" presStyleCnt="18"/>
      <dgm:spPr/>
    </dgm:pt>
    <dgm:pt modelId="{61FA0AEE-5985-4C4C-8CCE-8FAC8B22027C}" type="pres">
      <dgm:prSet presAssocID="{33DC7494-58FB-4102-9675-664443AC26E4}" presName="hierRoot2" presStyleCnt="0">
        <dgm:presLayoutVars>
          <dgm:hierBranch val="init"/>
        </dgm:presLayoutVars>
      </dgm:prSet>
      <dgm:spPr/>
    </dgm:pt>
    <dgm:pt modelId="{43360546-63B6-4E46-9481-9CE73BCA00A3}" type="pres">
      <dgm:prSet presAssocID="{33DC7494-58FB-4102-9675-664443AC26E4}" presName="rootComposite" presStyleCnt="0"/>
      <dgm:spPr/>
    </dgm:pt>
    <dgm:pt modelId="{8C6F33B2-ACD2-4C15-B8E4-F5AAC49AC142}" type="pres">
      <dgm:prSet presAssocID="{33DC7494-58FB-4102-9675-664443AC26E4}" presName="rootText" presStyleLbl="node4" presStyleIdx="8" presStyleCnt="18" custScaleX="105203" custScaleY="110694">
        <dgm:presLayoutVars>
          <dgm:chPref val="3"/>
        </dgm:presLayoutVars>
      </dgm:prSet>
      <dgm:spPr/>
    </dgm:pt>
    <dgm:pt modelId="{F6AEBF75-A76D-4A74-9197-BAEA1E0A1858}" type="pres">
      <dgm:prSet presAssocID="{33DC7494-58FB-4102-9675-664443AC26E4}" presName="rootConnector" presStyleLbl="node4" presStyleIdx="8" presStyleCnt="18"/>
      <dgm:spPr/>
    </dgm:pt>
    <dgm:pt modelId="{2D92BD24-799B-46D9-8950-EE929FC5608C}" type="pres">
      <dgm:prSet presAssocID="{33DC7494-58FB-4102-9675-664443AC26E4}" presName="hierChild4" presStyleCnt="0"/>
      <dgm:spPr/>
    </dgm:pt>
    <dgm:pt modelId="{6F55DBCA-CF98-4422-8E62-F2A5CDC2124F}" type="pres">
      <dgm:prSet presAssocID="{33DC7494-58FB-4102-9675-664443AC26E4}" presName="hierChild5" presStyleCnt="0"/>
      <dgm:spPr/>
    </dgm:pt>
    <dgm:pt modelId="{35E4838B-9D90-430C-A3F6-A44292B9EA06}" type="pres">
      <dgm:prSet presAssocID="{FCF7C46E-7AA3-45B3-878D-4A130A133D5E}" presName="hierChild5" presStyleCnt="0"/>
      <dgm:spPr/>
    </dgm:pt>
    <dgm:pt modelId="{9E57C0FA-EE0E-4349-A76B-6FD1883825E9}" type="pres">
      <dgm:prSet presAssocID="{3F019CF1-DD07-4BD0-9115-FF67162C5E90}" presName="Name37" presStyleLbl="parChTrans1D4" presStyleIdx="9" presStyleCnt="18"/>
      <dgm:spPr/>
    </dgm:pt>
    <dgm:pt modelId="{751CACF9-C4AC-4763-AF19-D29E6AA2C2C0}" type="pres">
      <dgm:prSet presAssocID="{33AE41AB-D844-43ED-BFC2-19CB7E1414A2}" presName="hierRoot2" presStyleCnt="0">
        <dgm:presLayoutVars>
          <dgm:hierBranch val="init"/>
        </dgm:presLayoutVars>
      </dgm:prSet>
      <dgm:spPr/>
    </dgm:pt>
    <dgm:pt modelId="{26362E81-9BD5-435E-9016-095D69FD8F65}" type="pres">
      <dgm:prSet presAssocID="{33AE41AB-D844-43ED-BFC2-19CB7E1414A2}" presName="rootComposite" presStyleCnt="0"/>
      <dgm:spPr/>
    </dgm:pt>
    <dgm:pt modelId="{10B6E119-896B-4CC0-A83F-D357F2F5DBAA}" type="pres">
      <dgm:prSet presAssocID="{33AE41AB-D844-43ED-BFC2-19CB7E1414A2}" presName="rootText" presStyleLbl="node4" presStyleIdx="9" presStyleCnt="18" custScaleX="105203" custScaleY="110694">
        <dgm:presLayoutVars>
          <dgm:chPref val="3"/>
        </dgm:presLayoutVars>
      </dgm:prSet>
      <dgm:spPr/>
    </dgm:pt>
    <dgm:pt modelId="{C6F38620-9F4F-40FE-8144-A535367E968F}" type="pres">
      <dgm:prSet presAssocID="{33AE41AB-D844-43ED-BFC2-19CB7E1414A2}" presName="rootConnector" presStyleLbl="node4" presStyleIdx="9" presStyleCnt="18"/>
      <dgm:spPr/>
    </dgm:pt>
    <dgm:pt modelId="{83828433-5A95-4E90-8A25-E0A63F31B4F3}" type="pres">
      <dgm:prSet presAssocID="{33AE41AB-D844-43ED-BFC2-19CB7E1414A2}" presName="hierChild4" presStyleCnt="0"/>
      <dgm:spPr/>
    </dgm:pt>
    <dgm:pt modelId="{61E0907F-3E7B-44C3-9DCE-343D0ACBA9EB}" type="pres">
      <dgm:prSet presAssocID="{F9A61570-3CF8-4835-9F6D-8E532EF8911C}" presName="Name37" presStyleLbl="parChTrans1D4" presStyleIdx="10" presStyleCnt="18"/>
      <dgm:spPr/>
    </dgm:pt>
    <dgm:pt modelId="{DCC42E6A-8859-4ED8-B904-772A4D81BCB7}" type="pres">
      <dgm:prSet presAssocID="{B038A29B-7ECA-4EDD-B023-BEF9F0579DDC}" presName="hierRoot2" presStyleCnt="0">
        <dgm:presLayoutVars>
          <dgm:hierBranch val="init"/>
        </dgm:presLayoutVars>
      </dgm:prSet>
      <dgm:spPr/>
    </dgm:pt>
    <dgm:pt modelId="{D445EF73-DFD7-4544-BE19-5702A48C89DD}" type="pres">
      <dgm:prSet presAssocID="{B038A29B-7ECA-4EDD-B023-BEF9F0579DDC}" presName="rootComposite" presStyleCnt="0"/>
      <dgm:spPr/>
    </dgm:pt>
    <dgm:pt modelId="{646C2EF8-4613-48A5-8190-32A495E23824}" type="pres">
      <dgm:prSet presAssocID="{B038A29B-7ECA-4EDD-B023-BEF9F0579DDC}" presName="rootText" presStyleLbl="node4" presStyleIdx="10" presStyleCnt="18" custScaleX="105203" custScaleY="110694">
        <dgm:presLayoutVars>
          <dgm:chPref val="3"/>
        </dgm:presLayoutVars>
      </dgm:prSet>
      <dgm:spPr/>
    </dgm:pt>
    <dgm:pt modelId="{F4DA5DF6-874D-4778-995F-DEE2BF076BD4}" type="pres">
      <dgm:prSet presAssocID="{B038A29B-7ECA-4EDD-B023-BEF9F0579DDC}" presName="rootConnector" presStyleLbl="node4" presStyleIdx="10" presStyleCnt="18"/>
      <dgm:spPr/>
    </dgm:pt>
    <dgm:pt modelId="{6A528BDA-B0D9-489B-8B54-CC373AB7FB57}" type="pres">
      <dgm:prSet presAssocID="{B038A29B-7ECA-4EDD-B023-BEF9F0579DDC}" presName="hierChild4" presStyleCnt="0"/>
      <dgm:spPr/>
    </dgm:pt>
    <dgm:pt modelId="{B27B17AF-944C-4602-AC17-389EBB6FDF51}" type="pres">
      <dgm:prSet presAssocID="{B038A29B-7ECA-4EDD-B023-BEF9F0579DDC}" presName="hierChild5" presStyleCnt="0"/>
      <dgm:spPr/>
    </dgm:pt>
    <dgm:pt modelId="{60375D7B-AC56-4D22-8508-C1082D1B6070}" type="pres">
      <dgm:prSet presAssocID="{A1C5A184-2D00-4FDA-A900-98436600350B}" presName="Name37" presStyleLbl="parChTrans1D4" presStyleIdx="11" presStyleCnt="18"/>
      <dgm:spPr/>
    </dgm:pt>
    <dgm:pt modelId="{4EC78824-8FB8-4442-948E-C4FBCAD0DCFA}" type="pres">
      <dgm:prSet presAssocID="{38C2772D-5146-4196-B8A0-186C585FC1D6}" presName="hierRoot2" presStyleCnt="0">
        <dgm:presLayoutVars>
          <dgm:hierBranch val="init"/>
        </dgm:presLayoutVars>
      </dgm:prSet>
      <dgm:spPr/>
    </dgm:pt>
    <dgm:pt modelId="{93566F6D-7217-4FAA-8BFA-7BF66F38613D}" type="pres">
      <dgm:prSet presAssocID="{38C2772D-5146-4196-B8A0-186C585FC1D6}" presName="rootComposite" presStyleCnt="0"/>
      <dgm:spPr/>
    </dgm:pt>
    <dgm:pt modelId="{DC254F78-461F-4DDB-B978-1CF742FCB9C7}" type="pres">
      <dgm:prSet presAssocID="{38C2772D-5146-4196-B8A0-186C585FC1D6}" presName="rootText" presStyleLbl="node4" presStyleIdx="11" presStyleCnt="18" custScaleX="105203" custScaleY="110694">
        <dgm:presLayoutVars>
          <dgm:chPref val="3"/>
        </dgm:presLayoutVars>
      </dgm:prSet>
      <dgm:spPr>
        <a:xfrm>
          <a:off x="3179771" y="4745483"/>
          <a:ext cx="717287" cy="377362"/>
        </a:xfrm>
        <a:prstGeom prst="rect">
          <a:avLst/>
        </a:prstGeom>
      </dgm:spPr>
    </dgm:pt>
    <dgm:pt modelId="{82425CA6-C963-4C26-90F2-8385A32E9813}" type="pres">
      <dgm:prSet presAssocID="{38C2772D-5146-4196-B8A0-186C585FC1D6}" presName="rootConnector" presStyleLbl="node4" presStyleIdx="11" presStyleCnt="18"/>
      <dgm:spPr/>
    </dgm:pt>
    <dgm:pt modelId="{DC11D126-5239-4080-B3A6-2E8A90219D61}" type="pres">
      <dgm:prSet presAssocID="{38C2772D-5146-4196-B8A0-186C585FC1D6}" presName="hierChild4" presStyleCnt="0"/>
      <dgm:spPr/>
    </dgm:pt>
    <dgm:pt modelId="{DCACD7C5-21D0-4D40-A746-03B418E6BB29}" type="pres">
      <dgm:prSet presAssocID="{38C2772D-5146-4196-B8A0-186C585FC1D6}" presName="hierChild5" presStyleCnt="0"/>
      <dgm:spPr/>
    </dgm:pt>
    <dgm:pt modelId="{6E3F49D4-5DA9-4B81-B096-F3F4B2974C01}" type="pres">
      <dgm:prSet presAssocID="{33AE41AB-D844-43ED-BFC2-19CB7E1414A2}" presName="hierChild5" presStyleCnt="0"/>
      <dgm:spPr/>
    </dgm:pt>
    <dgm:pt modelId="{5898F73A-E8E1-4ED2-AF7B-62B27D48B20C}" type="pres">
      <dgm:prSet presAssocID="{6507BD38-90E4-453F-850B-1694C8BF3BD5}" presName="Name37" presStyleLbl="parChTrans1D4" presStyleIdx="12" presStyleCnt="18"/>
      <dgm:spPr/>
    </dgm:pt>
    <dgm:pt modelId="{5B68D303-EE35-48E2-A91C-D3C64285DC73}" type="pres">
      <dgm:prSet presAssocID="{6C82D315-496D-4E9B-B590-8CA0F43A02BE}" presName="hierRoot2" presStyleCnt="0">
        <dgm:presLayoutVars>
          <dgm:hierBranch val="init"/>
        </dgm:presLayoutVars>
      </dgm:prSet>
      <dgm:spPr/>
    </dgm:pt>
    <dgm:pt modelId="{E8EBEB19-E196-4EFE-A4E1-FA36A4871383}" type="pres">
      <dgm:prSet presAssocID="{6C82D315-496D-4E9B-B590-8CA0F43A02BE}" presName="rootComposite" presStyleCnt="0"/>
      <dgm:spPr/>
    </dgm:pt>
    <dgm:pt modelId="{DBA68E0B-D625-40D7-9D42-37B0E81C120F}" type="pres">
      <dgm:prSet presAssocID="{6C82D315-496D-4E9B-B590-8CA0F43A02BE}" presName="rootText" presStyleLbl="node4" presStyleIdx="12" presStyleCnt="18" custScaleX="105203" custScaleY="110694">
        <dgm:presLayoutVars>
          <dgm:chPref val="3"/>
        </dgm:presLayoutVars>
      </dgm:prSet>
      <dgm:spPr/>
    </dgm:pt>
    <dgm:pt modelId="{62744BD9-0D52-4F01-A84A-00A09A0833A4}" type="pres">
      <dgm:prSet presAssocID="{6C82D315-496D-4E9B-B590-8CA0F43A02BE}" presName="rootConnector" presStyleLbl="node4" presStyleIdx="12" presStyleCnt="18"/>
      <dgm:spPr/>
    </dgm:pt>
    <dgm:pt modelId="{34376AC4-8575-454B-909E-44AE4E9D4566}" type="pres">
      <dgm:prSet presAssocID="{6C82D315-496D-4E9B-B590-8CA0F43A02BE}" presName="hierChild4" presStyleCnt="0"/>
      <dgm:spPr/>
    </dgm:pt>
    <dgm:pt modelId="{3E3FD8A9-B2ED-4D6F-BBE6-D5B4F558ED8F}" type="pres">
      <dgm:prSet presAssocID="{6C82D315-496D-4E9B-B590-8CA0F43A02BE}" presName="hierChild5" presStyleCnt="0"/>
      <dgm:spPr/>
    </dgm:pt>
    <dgm:pt modelId="{3B17519C-B1F2-42AD-B9C2-1AF687C9C439}" type="pres">
      <dgm:prSet presAssocID="{BED31177-04DE-4AB8-97E6-7D80A4893605}" presName="Name37" presStyleLbl="parChTrans1D4" presStyleIdx="13" presStyleCnt="18"/>
      <dgm:spPr/>
    </dgm:pt>
    <dgm:pt modelId="{DE7408C1-BF04-4BE8-96B1-9160F546A888}" type="pres">
      <dgm:prSet presAssocID="{3AECF822-D1F3-4375-A125-C80EAA0BD1D2}" presName="hierRoot2" presStyleCnt="0">
        <dgm:presLayoutVars>
          <dgm:hierBranch val="init"/>
        </dgm:presLayoutVars>
      </dgm:prSet>
      <dgm:spPr/>
    </dgm:pt>
    <dgm:pt modelId="{F6CB53A8-5B77-40F2-860C-8528D94C9BBA}" type="pres">
      <dgm:prSet presAssocID="{3AECF822-D1F3-4375-A125-C80EAA0BD1D2}" presName="rootComposite" presStyleCnt="0"/>
      <dgm:spPr/>
    </dgm:pt>
    <dgm:pt modelId="{59D98DD2-EA4E-45BC-BD94-C0C7812F77FC}" type="pres">
      <dgm:prSet presAssocID="{3AECF822-D1F3-4375-A125-C80EAA0BD1D2}" presName="rootText" presStyleLbl="node4" presStyleIdx="13" presStyleCnt="18" custScaleX="105203" custScaleY="110694">
        <dgm:presLayoutVars>
          <dgm:chPref val="3"/>
        </dgm:presLayoutVars>
      </dgm:prSet>
      <dgm:spPr>
        <a:xfrm>
          <a:off x="4652648" y="3858032"/>
          <a:ext cx="692739" cy="346369"/>
        </a:xfrm>
        <a:prstGeom prst="rect">
          <a:avLst/>
        </a:prstGeom>
      </dgm:spPr>
    </dgm:pt>
    <dgm:pt modelId="{0030F6E0-77B6-46F8-81E8-F979B196D4F0}" type="pres">
      <dgm:prSet presAssocID="{3AECF822-D1F3-4375-A125-C80EAA0BD1D2}" presName="rootConnector" presStyleLbl="node4" presStyleIdx="13" presStyleCnt="18"/>
      <dgm:spPr/>
    </dgm:pt>
    <dgm:pt modelId="{867CBDE1-A1A5-471E-9EAC-4D75648AE728}" type="pres">
      <dgm:prSet presAssocID="{3AECF822-D1F3-4375-A125-C80EAA0BD1D2}" presName="hierChild4" presStyleCnt="0"/>
      <dgm:spPr/>
    </dgm:pt>
    <dgm:pt modelId="{36EEBF2C-8C9B-448D-A766-CBA597073438}" type="pres">
      <dgm:prSet presAssocID="{4CF661B4-DCBF-4CDA-9150-5A7171B22A81}" presName="Name37" presStyleLbl="parChTrans1D4" presStyleIdx="14" presStyleCnt="18"/>
      <dgm:spPr/>
    </dgm:pt>
    <dgm:pt modelId="{3F0E158F-5E84-4424-818B-472BD248E8CB}" type="pres">
      <dgm:prSet presAssocID="{741A460A-7FAC-4EFB-ACF8-93E7B9EAE7CB}" presName="hierRoot2" presStyleCnt="0">
        <dgm:presLayoutVars>
          <dgm:hierBranch val="init"/>
        </dgm:presLayoutVars>
      </dgm:prSet>
      <dgm:spPr/>
    </dgm:pt>
    <dgm:pt modelId="{E3D5A93F-3298-449B-B3E3-7BF134FB68E8}" type="pres">
      <dgm:prSet presAssocID="{741A460A-7FAC-4EFB-ACF8-93E7B9EAE7CB}" presName="rootComposite" presStyleCnt="0"/>
      <dgm:spPr/>
    </dgm:pt>
    <dgm:pt modelId="{F61EE605-59FB-4A22-86D3-FA7AE90A1097}" type="pres">
      <dgm:prSet presAssocID="{741A460A-7FAC-4EFB-ACF8-93E7B9EAE7CB}" presName="rootText" presStyleLbl="node4" presStyleIdx="14" presStyleCnt="18" custScaleX="105203" custScaleY="110694">
        <dgm:presLayoutVars>
          <dgm:chPref val="3"/>
        </dgm:presLayoutVars>
      </dgm:prSet>
      <dgm:spPr/>
    </dgm:pt>
    <dgm:pt modelId="{6CB34AD5-1B64-45E0-B309-C8847FC50705}" type="pres">
      <dgm:prSet presAssocID="{741A460A-7FAC-4EFB-ACF8-93E7B9EAE7CB}" presName="rootConnector" presStyleLbl="node4" presStyleIdx="14" presStyleCnt="18"/>
      <dgm:spPr/>
    </dgm:pt>
    <dgm:pt modelId="{FD30554A-AC4E-40D9-9179-3B4AC7C94633}" type="pres">
      <dgm:prSet presAssocID="{741A460A-7FAC-4EFB-ACF8-93E7B9EAE7CB}" presName="hierChild4" presStyleCnt="0"/>
      <dgm:spPr/>
    </dgm:pt>
    <dgm:pt modelId="{BF5AB792-FB6F-4067-B31D-1D15AF37B6B0}" type="pres">
      <dgm:prSet presAssocID="{741A460A-7FAC-4EFB-ACF8-93E7B9EAE7CB}" presName="hierChild5" presStyleCnt="0"/>
      <dgm:spPr/>
    </dgm:pt>
    <dgm:pt modelId="{94656A21-D85E-4327-AB5C-D0DFDFB5DB4B}" type="pres">
      <dgm:prSet presAssocID="{3AECF822-D1F3-4375-A125-C80EAA0BD1D2}" presName="hierChild5" presStyleCnt="0"/>
      <dgm:spPr/>
    </dgm:pt>
    <dgm:pt modelId="{09C8470E-AEAC-42CD-A1F3-02ECC8B5359B}" type="pres">
      <dgm:prSet presAssocID="{D250533E-2F8A-4655-9CDE-C4F751737403}" presName="Name37" presStyleLbl="parChTrans1D4" presStyleIdx="15" presStyleCnt="18"/>
      <dgm:spPr/>
    </dgm:pt>
    <dgm:pt modelId="{99DC4BC7-FEE7-4BC0-888F-712D696D6383}" type="pres">
      <dgm:prSet presAssocID="{4559EF1E-B2D2-461A-BFD4-1874A2E0D0CD}" presName="hierRoot2" presStyleCnt="0">
        <dgm:presLayoutVars>
          <dgm:hierBranch val="init"/>
        </dgm:presLayoutVars>
      </dgm:prSet>
      <dgm:spPr/>
    </dgm:pt>
    <dgm:pt modelId="{70B5E281-250A-4373-99FF-70E401BA9D52}" type="pres">
      <dgm:prSet presAssocID="{4559EF1E-B2D2-461A-BFD4-1874A2E0D0CD}" presName="rootComposite" presStyleCnt="0"/>
      <dgm:spPr/>
    </dgm:pt>
    <dgm:pt modelId="{DB820C09-7217-4C18-9B41-3AA7166F3CEF}" type="pres">
      <dgm:prSet presAssocID="{4559EF1E-B2D2-461A-BFD4-1874A2E0D0CD}" presName="rootText" presStyleLbl="node4" presStyleIdx="15" presStyleCnt="18" custScaleX="105203" custScaleY="110694">
        <dgm:presLayoutVars>
          <dgm:chPref val="3"/>
        </dgm:presLayoutVars>
      </dgm:prSet>
      <dgm:spPr/>
    </dgm:pt>
    <dgm:pt modelId="{9D3525C3-E365-4887-9EB2-A748ED10C6E1}" type="pres">
      <dgm:prSet presAssocID="{4559EF1E-B2D2-461A-BFD4-1874A2E0D0CD}" presName="rootConnector" presStyleLbl="node4" presStyleIdx="15" presStyleCnt="18"/>
      <dgm:spPr/>
    </dgm:pt>
    <dgm:pt modelId="{35E26497-8414-48F4-A422-C87790F19003}" type="pres">
      <dgm:prSet presAssocID="{4559EF1E-B2D2-461A-BFD4-1874A2E0D0CD}" presName="hierChild4" presStyleCnt="0"/>
      <dgm:spPr/>
    </dgm:pt>
    <dgm:pt modelId="{C3C53C79-11C6-4BCB-BF0A-0275EC429264}" type="pres">
      <dgm:prSet presAssocID="{4559EF1E-B2D2-461A-BFD4-1874A2E0D0CD}" presName="hierChild5" presStyleCnt="0"/>
      <dgm:spPr/>
    </dgm:pt>
    <dgm:pt modelId="{D9F5E240-3979-40F5-93FC-4D8A3E077A4A}" type="pres">
      <dgm:prSet presAssocID="{6F860227-AD09-4841-A3AD-01E5A2C101A4}" presName="Name37" presStyleLbl="parChTrans1D4" presStyleIdx="16" presStyleCnt="18"/>
      <dgm:spPr/>
    </dgm:pt>
    <dgm:pt modelId="{76348DE4-D21F-4C69-ABDB-BB86B22BB2D1}" type="pres">
      <dgm:prSet presAssocID="{A18B981F-647C-47FC-84AC-37F11A3F584E}" presName="hierRoot2" presStyleCnt="0">
        <dgm:presLayoutVars>
          <dgm:hierBranch val="init"/>
        </dgm:presLayoutVars>
      </dgm:prSet>
      <dgm:spPr/>
    </dgm:pt>
    <dgm:pt modelId="{31F7ED2C-1A56-4937-8096-9FED3F7F3F2A}" type="pres">
      <dgm:prSet presAssocID="{A18B981F-647C-47FC-84AC-37F11A3F584E}" presName="rootComposite" presStyleCnt="0"/>
      <dgm:spPr/>
    </dgm:pt>
    <dgm:pt modelId="{AEF81804-43DC-4B40-8690-E3D93B6BCC20}" type="pres">
      <dgm:prSet presAssocID="{A18B981F-647C-47FC-84AC-37F11A3F584E}" presName="rootText" presStyleLbl="node4" presStyleIdx="16" presStyleCnt="18" custScaleX="105203" custScaleY="110694">
        <dgm:presLayoutVars>
          <dgm:chPref val="3"/>
        </dgm:presLayoutVars>
      </dgm:prSet>
      <dgm:spPr/>
    </dgm:pt>
    <dgm:pt modelId="{C8245640-F92D-4DD1-9C7D-78E320E08486}" type="pres">
      <dgm:prSet presAssocID="{A18B981F-647C-47FC-84AC-37F11A3F584E}" presName="rootConnector" presStyleLbl="node4" presStyleIdx="16" presStyleCnt="18"/>
      <dgm:spPr/>
    </dgm:pt>
    <dgm:pt modelId="{0A1C5A77-96EA-47A2-985D-3E2440E8C098}" type="pres">
      <dgm:prSet presAssocID="{A18B981F-647C-47FC-84AC-37F11A3F584E}" presName="hierChild4" presStyleCnt="0"/>
      <dgm:spPr/>
    </dgm:pt>
    <dgm:pt modelId="{587290C2-1DBE-4753-B131-7D3EC9102799}" type="pres">
      <dgm:prSet presAssocID="{A18B981F-647C-47FC-84AC-37F11A3F584E}" presName="hierChild5" presStyleCnt="0"/>
      <dgm:spPr/>
    </dgm:pt>
    <dgm:pt modelId="{69511D89-EF78-4147-8231-66235E0AE7FA}" type="pres">
      <dgm:prSet presAssocID="{9EF473D7-2139-4C0E-AF1C-550D4E911C20}" presName="hierChild5" presStyleCnt="0"/>
      <dgm:spPr/>
    </dgm:pt>
    <dgm:pt modelId="{2600E0A3-7B4F-469D-A4E6-AC28C0332A26}" type="pres">
      <dgm:prSet presAssocID="{F6A84389-7479-4671-AFAB-22C86A1013C3}" presName="hierChild5" presStyleCnt="0"/>
      <dgm:spPr/>
    </dgm:pt>
    <dgm:pt modelId="{891C154A-44D8-4AA9-AEE0-0D346DAD9D25}" type="pres">
      <dgm:prSet presAssocID="{32AD982D-0533-4A76-A95E-4E397595D996}" presName="Name37" presStyleLbl="parChTrans1D3" presStyleIdx="1" presStyleCnt="2"/>
      <dgm:spPr/>
    </dgm:pt>
    <dgm:pt modelId="{497B188A-A047-4372-9126-17FC63DD7C73}" type="pres">
      <dgm:prSet presAssocID="{4209B3F0-4798-4B5D-A144-CBF636D156DE}" presName="hierRoot2" presStyleCnt="0">
        <dgm:presLayoutVars>
          <dgm:hierBranch val="init"/>
        </dgm:presLayoutVars>
      </dgm:prSet>
      <dgm:spPr/>
    </dgm:pt>
    <dgm:pt modelId="{A000E496-B31A-491D-B735-98B0E5BE1D38}" type="pres">
      <dgm:prSet presAssocID="{4209B3F0-4798-4B5D-A144-CBF636D156DE}" presName="rootComposite" presStyleCnt="0"/>
      <dgm:spPr/>
    </dgm:pt>
    <dgm:pt modelId="{B0B07333-1557-48C6-B70C-55B45DA03A6D}" type="pres">
      <dgm:prSet presAssocID="{4209B3F0-4798-4B5D-A144-CBF636D156DE}" presName="rootText" presStyleLbl="node3" presStyleIdx="1" presStyleCnt="2" custScaleX="133100" custScaleY="133100" custLinFactY="-100000" custLinFactNeighborX="51592" custLinFactNeighborY="-101309">
        <dgm:presLayoutVars>
          <dgm:chPref val="3"/>
        </dgm:presLayoutVars>
      </dgm:prSet>
      <dgm:spPr/>
    </dgm:pt>
    <dgm:pt modelId="{893AEB45-E94E-4C8A-9021-D7F427E2CB39}" type="pres">
      <dgm:prSet presAssocID="{4209B3F0-4798-4B5D-A144-CBF636D156DE}" presName="rootConnector" presStyleLbl="node3" presStyleIdx="1" presStyleCnt="2"/>
      <dgm:spPr/>
    </dgm:pt>
    <dgm:pt modelId="{D38E6D4B-2221-4F5A-9443-97999F7C047D}" type="pres">
      <dgm:prSet presAssocID="{4209B3F0-4798-4B5D-A144-CBF636D156DE}" presName="hierChild4" presStyleCnt="0"/>
      <dgm:spPr/>
    </dgm:pt>
    <dgm:pt modelId="{057CB185-73E3-4EA1-9289-65019E59FC2B}" type="pres">
      <dgm:prSet presAssocID="{AE516B52-257A-4A80-B6DE-F83D3D763599}" presName="Name37" presStyleLbl="parChTrans1D4" presStyleIdx="17" presStyleCnt="18"/>
      <dgm:spPr/>
    </dgm:pt>
    <dgm:pt modelId="{0EB2DF1A-16D2-44C1-A28C-D0AA4590B011}" type="pres">
      <dgm:prSet presAssocID="{7D15CB3A-440B-4283-B826-7F396FF67A02}" presName="hierRoot2" presStyleCnt="0">
        <dgm:presLayoutVars>
          <dgm:hierBranch val="init"/>
        </dgm:presLayoutVars>
      </dgm:prSet>
      <dgm:spPr/>
    </dgm:pt>
    <dgm:pt modelId="{D0F11A22-8D51-499C-8608-984F6121866E}" type="pres">
      <dgm:prSet presAssocID="{7D15CB3A-440B-4283-B826-7F396FF67A02}" presName="rootComposite" presStyleCnt="0"/>
      <dgm:spPr/>
    </dgm:pt>
    <dgm:pt modelId="{EDEC842C-DFFD-4295-9E09-838266272F64}" type="pres">
      <dgm:prSet presAssocID="{7D15CB3A-440B-4283-B826-7F396FF67A02}" presName="rootText" presStyleLbl="node4" presStyleIdx="17" presStyleCnt="18" custScaleX="133100" custScaleY="133100" custLinFactX="47443" custLinFactY="-100000" custLinFactNeighborX="100000" custLinFactNeighborY="-106954">
        <dgm:presLayoutVars>
          <dgm:chPref val="3"/>
        </dgm:presLayoutVars>
      </dgm:prSet>
      <dgm:spPr/>
    </dgm:pt>
    <dgm:pt modelId="{9BD0B5EE-13AD-4D16-84E7-B4D6C2CB00DA}" type="pres">
      <dgm:prSet presAssocID="{7D15CB3A-440B-4283-B826-7F396FF67A02}" presName="rootConnector" presStyleLbl="node4" presStyleIdx="17" presStyleCnt="18"/>
      <dgm:spPr/>
    </dgm:pt>
    <dgm:pt modelId="{D078C9FB-B9C8-42FE-8DFD-D60DD61CFE0D}" type="pres">
      <dgm:prSet presAssocID="{7D15CB3A-440B-4283-B826-7F396FF67A02}" presName="hierChild4" presStyleCnt="0"/>
      <dgm:spPr/>
    </dgm:pt>
    <dgm:pt modelId="{E5751C79-BE08-4834-9D30-4DD7A6761491}" type="pres">
      <dgm:prSet presAssocID="{7D15CB3A-440B-4283-B826-7F396FF67A02}" presName="hierChild5" presStyleCnt="0"/>
      <dgm:spPr/>
    </dgm:pt>
    <dgm:pt modelId="{778BC2B2-6F0F-4346-8176-B47E463038B3}" type="pres">
      <dgm:prSet presAssocID="{4209B3F0-4798-4B5D-A144-CBF636D156DE}" presName="hierChild5" presStyleCnt="0"/>
      <dgm:spPr/>
    </dgm:pt>
    <dgm:pt modelId="{FBF0B7F2-F804-4201-B2CC-A4F5A89B137C}" type="pres">
      <dgm:prSet presAssocID="{0518F379-9B76-4D24-9528-ABF29A5CC0F7}" presName="hierChild5" presStyleCnt="0"/>
      <dgm:spPr/>
    </dgm:pt>
    <dgm:pt modelId="{488E5858-9B9E-4A36-9CA2-181C7CC15B18}" type="pres">
      <dgm:prSet presAssocID="{40EF8624-493F-41BF-A9D5-A94D95B95CE7}" presName="hierChild3" presStyleCnt="0"/>
      <dgm:spPr/>
    </dgm:pt>
    <dgm:pt modelId="{1E8E90D3-731E-4274-89D2-F29D0B9C727D}" type="pres">
      <dgm:prSet presAssocID="{53678C73-1DB1-49A8-86BE-4CE1406389B0}" presName="hierRoot1" presStyleCnt="0">
        <dgm:presLayoutVars>
          <dgm:hierBranch val="init"/>
        </dgm:presLayoutVars>
      </dgm:prSet>
      <dgm:spPr/>
    </dgm:pt>
    <dgm:pt modelId="{6F1F619A-D8A8-4F63-BFBA-112C13CAFB67}" type="pres">
      <dgm:prSet presAssocID="{53678C73-1DB1-49A8-86BE-4CE1406389B0}" presName="rootComposite1" presStyleCnt="0"/>
      <dgm:spPr/>
    </dgm:pt>
    <dgm:pt modelId="{05C5ADA5-051E-456C-B78C-7DBF4A41D177}" type="pres">
      <dgm:prSet presAssocID="{53678C73-1DB1-49A8-86BE-4CE1406389B0}" presName="rootText1" presStyleLbl="node0" presStyleIdx="3" presStyleCnt="5" custScaleX="133100" custScaleY="133100" custLinFactY="-100000" custLinFactNeighborX="-54450" custLinFactNeighborY="-123802">
        <dgm:presLayoutVars>
          <dgm:chPref val="3"/>
        </dgm:presLayoutVars>
      </dgm:prSet>
      <dgm:spPr/>
    </dgm:pt>
    <dgm:pt modelId="{640931A4-9715-4DBA-9A8B-8C8C2C9A6DCC}" type="pres">
      <dgm:prSet presAssocID="{53678C73-1DB1-49A8-86BE-4CE1406389B0}" presName="rootConnector1" presStyleLbl="node1" presStyleIdx="0" presStyleCnt="0"/>
      <dgm:spPr/>
    </dgm:pt>
    <dgm:pt modelId="{010739E9-B875-4E9E-9B16-A903831DB544}" type="pres">
      <dgm:prSet presAssocID="{53678C73-1DB1-49A8-86BE-4CE1406389B0}" presName="hierChild2" presStyleCnt="0"/>
      <dgm:spPr/>
    </dgm:pt>
    <dgm:pt modelId="{00A2586C-213C-4ED6-A71D-AB05F21939D4}" type="pres">
      <dgm:prSet presAssocID="{53678C73-1DB1-49A8-86BE-4CE1406389B0}" presName="hierChild3" presStyleCnt="0"/>
      <dgm:spPr/>
    </dgm:pt>
    <dgm:pt modelId="{43601B8D-813F-4416-9B59-EDACAECA3DC3}" type="pres">
      <dgm:prSet presAssocID="{D3166F29-4E3A-4487-98A4-7C501BA7DF7A}" presName="hierRoot1" presStyleCnt="0">
        <dgm:presLayoutVars>
          <dgm:hierBranch val="init"/>
        </dgm:presLayoutVars>
      </dgm:prSet>
      <dgm:spPr/>
    </dgm:pt>
    <dgm:pt modelId="{EEA0E38F-F960-4CAE-88A9-2829DBC34AEE}" type="pres">
      <dgm:prSet presAssocID="{D3166F29-4E3A-4487-98A4-7C501BA7DF7A}" presName="rootComposite1" presStyleCnt="0"/>
      <dgm:spPr/>
    </dgm:pt>
    <dgm:pt modelId="{F40EED89-EA96-4AE3-8008-D9B504B620A8}" type="pres">
      <dgm:prSet presAssocID="{D3166F29-4E3A-4487-98A4-7C501BA7DF7A}" presName="rootText1" presStyleLbl="node0" presStyleIdx="4" presStyleCnt="5" custScaleX="133100" custScaleY="133100" custLinFactY="-100000" custLinFactNeighborX="-54450" custLinFactNeighborY="-123802">
        <dgm:presLayoutVars>
          <dgm:chPref val="3"/>
        </dgm:presLayoutVars>
      </dgm:prSet>
      <dgm:spPr>
        <a:xfrm>
          <a:off x="7980331" y="241159"/>
          <a:ext cx="1125821" cy="562910"/>
        </a:xfrm>
      </dgm:spPr>
    </dgm:pt>
    <dgm:pt modelId="{332D8D3C-808F-4131-BF61-FB1078B4BCA1}" type="pres">
      <dgm:prSet presAssocID="{D3166F29-4E3A-4487-98A4-7C501BA7DF7A}" presName="rootConnector1" presStyleLbl="node1" presStyleIdx="0" presStyleCnt="0"/>
      <dgm:spPr/>
    </dgm:pt>
    <dgm:pt modelId="{1C79E39B-D265-4834-AA29-7EE61D99C84E}" type="pres">
      <dgm:prSet presAssocID="{D3166F29-4E3A-4487-98A4-7C501BA7DF7A}" presName="hierChild2" presStyleCnt="0"/>
      <dgm:spPr/>
    </dgm:pt>
    <dgm:pt modelId="{335DE7F0-FC84-496A-9139-DC0AEF1436CF}" type="pres">
      <dgm:prSet presAssocID="{D3166F29-4E3A-4487-98A4-7C501BA7DF7A}" presName="hierChild3" presStyleCnt="0"/>
      <dgm:spPr/>
    </dgm:pt>
  </dgm:ptLst>
  <dgm:cxnLst>
    <dgm:cxn modelId="{913AB600-308E-4B8A-B018-2C49ED6A03AC}" srcId="{F6A84389-7479-4671-AFAB-22C86A1013C3}" destId="{B56DB25E-7BD7-4E46-AB0E-6C3A428F90A8}" srcOrd="1" destOrd="0" parTransId="{329920A1-C79F-4CF0-BCA2-2A8CE6118DA2}" sibTransId="{6EFB908A-4DC6-47DC-9801-1973988774DF}"/>
    <dgm:cxn modelId="{5230FB00-384C-4386-8F01-7DBCEF341A54}" type="presOf" srcId="{5A30FCFC-38BB-4F90-98F6-7D45E7E266FE}" destId="{9F2F2217-757C-4DE5-B954-781941E44C18}" srcOrd="0" destOrd="0" presId="urn:microsoft.com/office/officeart/2005/8/layout/orgChart1"/>
    <dgm:cxn modelId="{2329A001-A4DD-41A9-901B-C6E30387F8F9}" type="presOf" srcId="{DE416E60-CF12-4738-8056-F98A479FE49F}" destId="{B7D89B6B-D68C-4F2B-B2A2-8780050FF56E}" srcOrd="0" destOrd="0" presId="urn:microsoft.com/office/officeart/2005/8/layout/orgChart1"/>
    <dgm:cxn modelId="{8ECC9B03-6408-4740-97B1-665334A6E215}" type="presOf" srcId="{D250533E-2F8A-4655-9CDE-C4F751737403}" destId="{09C8470E-AEAC-42CD-A1F3-02ECC8B5359B}" srcOrd="0" destOrd="0" presId="urn:microsoft.com/office/officeart/2005/8/layout/orgChart1"/>
    <dgm:cxn modelId="{0F75B004-F48D-4BB5-A810-212C567DFA11}" type="presOf" srcId="{4559EF1E-B2D2-461A-BFD4-1874A2E0D0CD}" destId="{DB820C09-7217-4C18-9B41-3AA7166F3CEF}" srcOrd="0" destOrd="0" presId="urn:microsoft.com/office/officeart/2005/8/layout/orgChart1"/>
    <dgm:cxn modelId="{CBDD5006-EFCD-4904-85BA-7C589D6F8FA8}" type="presOf" srcId="{D3166F29-4E3A-4487-98A4-7C501BA7DF7A}" destId="{332D8D3C-808F-4131-BF61-FB1078B4BCA1}" srcOrd="1" destOrd="0" presId="urn:microsoft.com/office/officeart/2005/8/layout/orgChart1"/>
    <dgm:cxn modelId="{8C6C900B-B22B-48EF-BEC7-85A98ABB1B69}" type="presOf" srcId="{6507BD38-90E4-453F-850B-1694C8BF3BD5}" destId="{5898F73A-E8E1-4ED2-AF7B-62B27D48B20C}" srcOrd="0" destOrd="0" presId="urn:microsoft.com/office/officeart/2005/8/layout/orgChart1"/>
    <dgm:cxn modelId="{E9BE840D-E1FF-471D-9A13-99D2E9070979}" type="presOf" srcId="{9558FEA0-BEEB-49C8-889B-D2CE40BDA27D}" destId="{E5537F35-30A1-4CB5-8D5B-8F68F0ABDC57}" srcOrd="0" destOrd="0" presId="urn:microsoft.com/office/officeart/2005/8/layout/orgChart1"/>
    <dgm:cxn modelId="{9F2FA014-6692-4EAB-99C4-0D3CBC653F65}" srcId="{9EF473D7-2139-4C0E-AF1C-550D4E911C20}" destId="{4559EF1E-B2D2-461A-BFD4-1874A2E0D0CD}" srcOrd="5" destOrd="0" parTransId="{D250533E-2F8A-4655-9CDE-C4F751737403}" sibTransId="{4EF484A2-E04A-4944-8B3D-D96E5BF528C1}"/>
    <dgm:cxn modelId="{28DC1115-B5ED-476F-9FD3-B2DCC9EC80E6}" type="presOf" srcId="{3AECF822-D1F3-4375-A125-C80EAA0BD1D2}" destId="{0030F6E0-77B6-46F8-81E8-F979B196D4F0}" srcOrd="1" destOrd="0" presId="urn:microsoft.com/office/officeart/2005/8/layout/orgChart1"/>
    <dgm:cxn modelId="{7AA1F618-B4B4-4FFD-8EFE-4BFCDDD16053}" srcId="{6EA1F4CD-0708-4339-A47D-25F76AEDB4DB}" destId="{B16C13B3-0A8C-4CE2-A8DA-CEDA9F136560}" srcOrd="1" destOrd="0" parTransId="{26720654-01DC-4B66-90D3-7000AD61A2B2}" sibTransId="{B4B3C109-89F0-46DA-A481-40033D047030}"/>
    <dgm:cxn modelId="{EAF06419-3105-427B-B06E-8B1100F07B42}" type="presOf" srcId="{329920A1-C79F-4CF0-BCA2-2A8CE6118DA2}" destId="{D7A99CCB-7065-43C1-A7CC-ECADF9AC3BDB}" srcOrd="0" destOrd="0" presId="urn:microsoft.com/office/officeart/2005/8/layout/orgChart1"/>
    <dgm:cxn modelId="{7A0A9619-52EE-4AF5-81FD-63A32204323C}" type="presOf" srcId="{715D5FBB-5252-4695-846C-B06DB7AC12A6}" destId="{8483CD11-8040-481F-96B6-0194CEAFB102}" srcOrd="0" destOrd="0" presId="urn:microsoft.com/office/officeart/2005/8/layout/orgChart1"/>
    <dgm:cxn modelId="{AA35751A-53D8-4458-A927-2AA8AAEB2DBF}" type="presOf" srcId="{5698B6D9-ADDC-4656-8310-2B0146261272}" destId="{6863E28F-93BD-4482-A2E9-5FFE0957239E}" srcOrd="0" destOrd="0" presId="urn:microsoft.com/office/officeart/2005/8/layout/orgChart1"/>
    <dgm:cxn modelId="{AA30B129-6366-47F0-B265-52D3105A12CD}" type="presOf" srcId="{4209B3F0-4798-4B5D-A144-CBF636D156DE}" destId="{B0B07333-1557-48C6-B70C-55B45DA03A6D}" srcOrd="0" destOrd="0" presId="urn:microsoft.com/office/officeart/2005/8/layout/orgChart1"/>
    <dgm:cxn modelId="{5106402F-DE84-4C95-BD0C-B875FBC3C383}" srcId="{3AECF822-D1F3-4375-A125-C80EAA0BD1D2}" destId="{741A460A-7FAC-4EFB-ACF8-93E7B9EAE7CB}" srcOrd="0" destOrd="0" parTransId="{4CF661B4-DCBF-4CDA-9150-5A7171B22A81}" sibTransId="{044E84BD-1A0D-4D0F-A36B-1292CAD47210}"/>
    <dgm:cxn modelId="{E77AB733-A4E5-4427-A97F-8F7E73F1CB20}" type="presOf" srcId="{F0A6A933-578B-407D-A430-B39F5A244CC3}" destId="{08C04713-F46E-4727-B84C-0B5549DF43BD}" srcOrd="0" destOrd="0" presId="urn:microsoft.com/office/officeart/2005/8/layout/orgChart1"/>
    <dgm:cxn modelId="{5023EC36-90A4-40AC-976F-A66A573A7B56}" type="presOf" srcId="{B3C5708F-D7CB-4678-87FF-276B4BF68EA0}" destId="{507A00A0-E242-424A-85AE-45FC3A795FE2}" srcOrd="1" destOrd="0" presId="urn:microsoft.com/office/officeart/2005/8/layout/orgChart1"/>
    <dgm:cxn modelId="{30E62537-C3C7-4ADF-B596-5D0F12F772D2}" type="presOf" srcId="{881263CF-9497-412A-930D-0F8AC113C91B}" destId="{51AFD5FD-327D-4DEB-B83A-D635486C2CC0}" srcOrd="0" destOrd="0" presId="urn:microsoft.com/office/officeart/2005/8/layout/orgChart1"/>
    <dgm:cxn modelId="{1AA34537-3A62-4B30-A954-9B345F2D0DC3}" type="presOf" srcId="{FE0C4580-7F83-426E-B9E4-B7F2BD8CFD01}" destId="{7E0DB7AF-0217-4722-ACF3-362413EBA439}" srcOrd="0" destOrd="0" presId="urn:microsoft.com/office/officeart/2005/8/layout/orgChart1"/>
    <dgm:cxn modelId="{C4EDBF39-6719-48BA-93B1-E09E171D6BDC}" type="presOf" srcId="{33DC7494-58FB-4102-9675-664443AC26E4}" destId="{F6AEBF75-A76D-4A74-9197-BAEA1E0A1858}" srcOrd="1" destOrd="0" presId="urn:microsoft.com/office/officeart/2005/8/layout/orgChart1"/>
    <dgm:cxn modelId="{DF4F583B-DCB1-49D2-BF34-BAF127188500}" type="presOf" srcId="{BB81C74E-C449-4A10-8A21-919FE1862627}" destId="{55867CB0-EEAA-464C-B000-DE31AA31E2AE}" srcOrd="0" destOrd="0" presId="urn:microsoft.com/office/officeart/2005/8/layout/orgChart1"/>
    <dgm:cxn modelId="{E9604D3D-4B4C-4E6B-9FC7-363AC0F2E5E6}" type="presOf" srcId="{40EF8624-493F-41BF-A9D5-A94D95B95CE7}" destId="{AFC80DA4-7653-4F05-9F6A-213D9F56DB83}" srcOrd="0" destOrd="0" presId="urn:microsoft.com/office/officeart/2005/8/layout/orgChart1"/>
    <dgm:cxn modelId="{F602A861-B2C4-474D-BCDD-73F0A1A3FDF8}" type="presOf" srcId="{7D15CB3A-440B-4283-B826-7F396FF67A02}" destId="{EDEC842C-DFFD-4295-9E09-838266272F64}" srcOrd="0" destOrd="0" presId="urn:microsoft.com/office/officeart/2005/8/layout/orgChart1"/>
    <dgm:cxn modelId="{80302562-51B3-4413-99F4-CB98D1C71956}" srcId="{9EF473D7-2139-4C0E-AF1C-550D4E911C20}" destId="{6C82D315-496D-4E9B-B590-8CA0F43A02BE}" srcOrd="3" destOrd="0" parTransId="{6507BD38-90E4-453F-850B-1694C8BF3BD5}" sibTransId="{8DBC513D-57BC-4435-B32C-8A5E120871D1}"/>
    <dgm:cxn modelId="{3E5A5D42-FBC9-4331-BA72-6F606F9E3B4E}" type="presOf" srcId="{9EF473D7-2139-4C0E-AF1C-550D4E911C20}" destId="{0E3C9D60-0C17-4D7F-8BAB-5D4865313CD5}" srcOrd="0" destOrd="0" presId="urn:microsoft.com/office/officeart/2005/8/layout/orgChart1"/>
    <dgm:cxn modelId="{EF444B62-13FF-4648-942C-DDD9729BE7BB}" type="presOf" srcId="{F6A84389-7479-4671-AFAB-22C86A1013C3}" destId="{EF1DBA52-6FF2-43E9-AB1F-0723DEACD7B2}" srcOrd="1" destOrd="0" presId="urn:microsoft.com/office/officeart/2005/8/layout/orgChart1"/>
    <dgm:cxn modelId="{7FB35E43-2FF6-463F-92CF-CED8EAD7BFD3}" type="presOf" srcId="{0518F379-9B76-4D24-9528-ABF29A5CC0F7}" destId="{DBE5B463-F018-458F-8D8B-196329CF5A9C}" srcOrd="1" destOrd="0" presId="urn:microsoft.com/office/officeart/2005/8/layout/orgChart1"/>
    <dgm:cxn modelId="{7D598144-C577-487C-B17D-1FE326A41F2B}" type="presOf" srcId="{9EF473D7-2139-4C0E-AF1C-550D4E911C20}" destId="{C73ED5CD-B407-4E59-A99E-2DAE680515B8}" srcOrd="1" destOrd="0" presId="urn:microsoft.com/office/officeart/2005/8/layout/orgChart1"/>
    <dgm:cxn modelId="{5773D964-409E-4C16-83BC-155EF007601B}" type="presOf" srcId="{3AECF822-D1F3-4375-A125-C80EAA0BD1D2}" destId="{59D98DD2-EA4E-45BC-BD94-C0C7812F77FC}" srcOrd="0" destOrd="0" presId="urn:microsoft.com/office/officeart/2005/8/layout/orgChart1"/>
    <dgm:cxn modelId="{4B236D46-D4DA-4446-A786-C9B402B2235C}" type="presOf" srcId="{DA890ECE-0517-48F0-914E-CED7BD8B2904}" destId="{61E1E061-9FB0-411A-995B-EBCFA8926707}" srcOrd="0" destOrd="0" presId="urn:microsoft.com/office/officeart/2005/8/layout/orgChart1"/>
    <dgm:cxn modelId="{2231A948-4371-4257-A423-DD67EABB4215}" type="presOf" srcId="{44D336FA-84FE-41D1-81AE-F50A2C07AC0F}" destId="{1F2B0B77-878C-4D7A-87B4-8E54E7933D20}" srcOrd="0" destOrd="0" presId="urn:microsoft.com/office/officeart/2005/8/layout/orgChart1"/>
    <dgm:cxn modelId="{5B741C69-44CC-499A-B4E1-F635A36E30D3}" srcId="{FCF7C46E-7AA3-45B3-878D-4A130A133D5E}" destId="{33DC7494-58FB-4102-9675-664443AC26E4}" srcOrd="1" destOrd="0" parTransId="{F0A6A933-578B-407D-A430-B39F5A244CC3}" sibTransId="{BBC43397-D30F-4399-ABBE-E224DB673BCB}"/>
    <dgm:cxn modelId="{81F85149-CA7C-47FD-8526-636A3BFF38B9}" srcId="{4209B3F0-4798-4B5D-A144-CBF636D156DE}" destId="{7D15CB3A-440B-4283-B826-7F396FF67A02}" srcOrd="0" destOrd="0" parTransId="{AE516B52-257A-4A80-B6DE-F83D3D763599}" sibTransId="{ED94CBDB-F17B-497A-97FA-5AEDE8A03765}"/>
    <dgm:cxn modelId="{0FE79169-488F-4CEF-B30B-62E83FC8E211}" type="presOf" srcId="{33AE41AB-D844-43ED-BFC2-19CB7E1414A2}" destId="{C6F38620-9F4F-40FE-8144-A535367E968F}" srcOrd="1" destOrd="0" presId="urn:microsoft.com/office/officeart/2005/8/layout/orgChart1"/>
    <dgm:cxn modelId="{9E2BC649-01A5-4CAD-BB58-7BD0DCD68FA8}" srcId="{9EF473D7-2139-4C0E-AF1C-550D4E911C20}" destId="{A18B981F-647C-47FC-84AC-37F11A3F584E}" srcOrd="6" destOrd="0" parTransId="{6F860227-AD09-4841-A3AD-01E5A2C101A4}" sibTransId="{4A31D9E9-AE19-4F4A-B6CF-49633469BC25}"/>
    <dgm:cxn modelId="{63CFE749-E7EE-41F9-943C-172C22F93F49}" type="presOf" srcId="{A18B981F-647C-47FC-84AC-37F11A3F584E}" destId="{AEF81804-43DC-4B40-8690-E3D93B6BCC20}" srcOrd="0" destOrd="0" presId="urn:microsoft.com/office/officeart/2005/8/layout/orgChart1"/>
    <dgm:cxn modelId="{784AC94A-1D86-4868-94B9-C31074DEFE81}" type="presOf" srcId="{741A460A-7FAC-4EFB-ACF8-93E7B9EAE7CB}" destId="{F61EE605-59FB-4A22-86D3-FA7AE90A1097}" srcOrd="0" destOrd="0" presId="urn:microsoft.com/office/officeart/2005/8/layout/orgChart1"/>
    <dgm:cxn modelId="{1035896B-5820-4FF9-92EF-900CBCD0B17D}" type="presOf" srcId="{5698B6D9-ADDC-4656-8310-2B0146261272}" destId="{DA47757B-F3BC-4F29-A8FF-0807000FE734}" srcOrd="1" destOrd="0" presId="urn:microsoft.com/office/officeart/2005/8/layout/orgChart1"/>
    <dgm:cxn modelId="{4486056C-5236-4A24-9A3F-30D284B5DD6E}" type="presOf" srcId="{B56DB25E-7BD7-4E46-AB0E-6C3A428F90A8}" destId="{BC31E6B1-5876-44FF-A5BC-742F5C508AB1}" srcOrd="0" destOrd="0" presId="urn:microsoft.com/office/officeart/2005/8/layout/orgChart1"/>
    <dgm:cxn modelId="{70330B6E-6469-4A35-88AE-A2A6BEB01413}" srcId="{33AE41AB-D844-43ED-BFC2-19CB7E1414A2}" destId="{38C2772D-5146-4196-B8A0-186C585FC1D6}" srcOrd="1" destOrd="0" parTransId="{A1C5A184-2D00-4FDA-A900-98436600350B}" sibTransId="{71981B4B-F5A6-46C0-AEEB-81666267388C}"/>
    <dgm:cxn modelId="{EFB5754E-D84C-4944-84C9-CF33B184848E}" type="presOf" srcId="{A1C5A184-2D00-4FDA-A900-98436600350B}" destId="{60375D7B-AC56-4D22-8508-C1082D1B6070}" srcOrd="0" destOrd="0" presId="urn:microsoft.com/office/officeart/2005/8/layout/orgChart1"/>
    <dgm:cxn modelId="{0E84FE70-9FED-452E-8237-21D7AC23EA87}" type="presOf" srcId="{4CF661B4-DCBF-4CDA-9150-5A7171B22A81}" destId="{36EEBF2C-8C9B-448D-A766-CBA597073438}" srcOrd="0" destOrd="0" presId="urn:microsoft.com/office/officeart/2005/8/layout/orgChart1"/>
    <dgm:cxn modelId="{33EBE471-FE19-41BF-9EA2-788B2E5A75A1}" srcId="{6EA1F4CD-0708-4339-A47D-25F76AEDB4DB}" destId="{53678C73-1DB1-49A8-86BE-4CE1406389B0}" srcOrd="3" destOrd="0" parTransId="{45A24C42-D3E6-44BE-A155-59E62CCF23AF}" sibTransId="{B47A215B-0D65-4314-BBE1-328116CE4080}"/>
    <dgm:cxn modelId="{4FC83D52-9CC6-4412-8D8D-E5CC1EFE748E}" type="presOf" srcId="{4559EF1E-B2D2-461A-BFD4-1874A2E0D0CD}" destId="{9D3525C3-E365-4887-9EB2-A748ED10C6E1}" srcOrd="1" destOrd="0" presId="urn:microsoft.com/office/officeart/2005/8/layout/orgChart1"/>
    <dgm:cxn modelId="{E65AB753-E3EE-43D6-BFE7-A726A04D275E}" type="presOf" srcId="{0518F379-9B76-4D24-9528-ABF29A5CC0F7}" destId="{41C77203-F82E-4DDD-A072-5A8E226D2FD6}" srcOrd="0" destOrd="0" presId="urn:microsoft.com/office/officeart/2005/8/layout/orgChart1"/>
    <dgm:cxn modelId="{BDDB4355-78DE-4BA7-A86A-5269A20394BF}" type="presOf" srcId="{6C82D315-496D-4E9B-B590-8CA0F43A02BE}" destId="{62744BD9-0D52-4F01-A84A-00A09A0833A4}" srcOrd="1" destOrd="0" presId="urn:microsoft.com/office/officeart/2005/8/layout/orgChart1"/>
    <dgm:cxn modelId="{7D3F8776-B0AC-4ED9-91A4-D312429D3229}" srcId="{9EF473D7-2139-4C0E-AF1C-550D4E911C20}" destId="{3AECF822-D1F3-4375-A125-C80EAA0BD1D2}" srcOrd="4" destOrd="0" parTransId="{BED31177-04DE-4AB8-97E6-7D80A4893605}" sibTransId="{95D746AC-41A0-4B74-BBC0-C37F1A3ECFE5}"/>
    <dgm:cxn modelId="{FD6FDF76-B0E4-4B52-A48F-EAFC8ACC5EDB}" type="presOf" srcId="{BB81C74E-C449-4A10-8A21-919FE1862627}" destId="{11286246-D2D6-45A7-8E62-6969706EBEB7}" srcOrd="1" destOrd="0" presId="urn:microsoft.com/office/officeart/2005/8/layout/orgChart1"/>
    <dgm:cxn modelId="{62CDA377-EC32-44A2-B117-1F862441B125}" type="presOf" srcId="{7D15CB3A-440B-4283-B826-7F396FF67A02}" destId="{9BD0B5EE-13AD-4D16-84E7-B4D6C2CB00DA}" srcOrd="1" destOrd="0" presId="urn:microsoft.com/office/officeart/2005/8/layout/orgChart1"/>
    <dgm:cxn modelId="{2A39C47D-8885-4745-A21D-0047C6728EDF}" type="presOf" srcId="{19B5B093-2A9D-4FA4-B5A3-EDA8F2FFBDF6}" destId="{BEDD9EA1-3396-419C-B3C8-90903F7484B6}" srcOrd="0" destOrd="0" presId="urn:microsoft.com/office/officeart/2005/8/layout/orgChart1"/>
    <dgm:cxn modelId="{2DB60480-E0C1-4937-8771-7C3E325E4E82}" srcId="{FCF7C46E-7AA3-45B3-878D-4A130A133D5E}" destId="{19B5B093-2A9D-4FA4-B5A3-EDA8F2FFBDF6}" srcOrd="0" destOrd="0" parTransId="{DA890ECE-0517-48F0-914E-CED7BD8B2904}" sibTransId="{510964CF-B6E7-4630-9B02-86CB03EA0281}"/>
    <dgm:cxn modelId="{00B62585-53C7-4A0F-9FE3-EF3D39684297}" type="presOf" srcId="{5E5B7B96-2CDB-4DBE-BD1E-B6804DEF3F33}" destId="{DF0FF6AA-C3D7-4D89-8762-AF5A1588DF7C}" srcOrd="0" destOrd="0" presId="urn:microsoft.com/office/officeart/2005/8/layout/orgChart1"/>
    <dgm:cxn modelId="{A277D986-A085-40BC-9977-2144A4456E4E}" type="presOf" srcId="{FCF7C46E-7AA3-45B3-878D-4A130A133D5E}" destId="{267337C9-257F-4052-95AE-D0C45A39D5C3}" srcOrd="0" destOrd="0" presId="urn:microsoft.com/office/officeart/2005/8/layout/orgChart1"/>
    <dgm:cxn modelId="{D71AD289-DC99-47DA-A815-3CEC7BC89BAA}" type="presOf" srcId="{6C82D315-496D-4E9B-B590-8CA0F43A02BE}" destId="{DBA68E0B-D625-40D7-9D42-37B0E81C120F}" srcOrd="0" destOrd="0" presId="urn:microsoft.com/office/officeart/2005/8/layout/orgChart1"/>
    <dgm:cxn modelId="{512BDC8D-5111-45A5-A782-62EB9D0DEC6D}" type="presOf" srcId="{F6A84389-7479-4671-AFAB-22C86A1013C3}" destId="{65FBCAAA-8629-485F-91D4-D8209B4C2A62}" srcOrd="0" destOrd="0" presId="urn:microsoft.com/office/officeart/2005/8/layout/orgChart1"/>
    <dgm:cxn modelId="{4D147990-00D0-4336-9780-32F3C868AB7A}" type="presOf" srcId="{AE516B52-257A-4A80-B6DE-F83D3D763599}" destId="{057CB185-73E3-4EA1-9289-65019E59FC2B}" srcOrd="0" destOrd="0" presId="urn:microsoft.com/office/officeart/2005/8/layout/orgChart1"/>
    <dgm:cxn modelId="{FA8F6692-08B3-4E3E-BB47-BAA4310D7FDE}" type="presOf" srcId="{38C2772D-5146-4196-B8A0-186C585FC1D6}" destId="{DC254F78-461F-4DDB-B978-1CF742FCB9C7}" srcOrd="0" destOrd="0" presId="urn:microsoft.com/office/officeart/2005/8/layout/orgChart1"/>
    <dgm:cxn modelId="{8E035194-72FC-4894-987D-B75C36DEAE62}" type="presOf" srcId="{3F019CF1-DD07-4BD0-9115-FF67162C5E90}" destId="{9E57C0FA-EE0E-4349-A76B-6FD1883825E9}" srcOrd="0" destOrd="0" presId="urn:microsoft.com/office/officeart/2005/8/layout/orgChart1"/>
    <dgm:cxn modelId="{769C8499-8BE0-4050-A4CD-589C97D0C977}" type="presOf" srcId="{B3C5708F-D7CB-4678-87FF-276B4BF68EA0}" destId="{16A0BEDE-6E1B-44B6-AF5F-F5940E193CCC}" srcOrd="0" destOrd="0" presId="urn:microsoft.com/office/officeart/2005/8/layout/orgChart1"/>
    <dgm:cxn modelId="{B117129D-AC05-438A-9776-7B4BC2237920}" srcId="{9EF473D7-2139-4C0E-AF1C-550D4E911C20}" destId="{BB81C74E-C449-4A10-8A21-919FE1862627}" srcOrd="0" destOrd="0" parTransId="{715D5FBB-5252-4695-846C-B06DB7AC12A6}" sibTransId="{BE7B0064-5CB3-4C94-8BBD-40AC0314342D}"/>
    <dgm:cxn modelId="{009B539E-7DEB-4905-BD85-F7397F0F128A}" type="presOf" srcId="{FCF7C46E-7AA3-45B3-878D-4A130A133D5E}" destId="{7EC4A3D0-A55C-45F3-94AD-9EDBAED0B47A}" srcOrd="1" destOrd="0" presId="urn:microsoft.com/office/officeart/2005/8/layout/orgChart1"/>
    <dgm:cxn modelId="{7B83FDA2-247E-488E-8037-887D8472A6B6}" type="presOf" srcId="{B16C13B3-0A8C-4CE2-A8DA-CEDA9F136560}" destId="{BB69CBB4-9529-4DBD-B3BB-A92C77078BAE}" srcOrd="0" destOrd="0" presId="urn:microsoft.com/office/officeart/2005/8/layout/orgChart1"/>
    <dgm:cxn modelId="{8F740BA4-5335-4BCE-B832-D7E82B64B8FF}" type="presOf" srcId="{106D38A7-6003-4281-8E32-6B2BBE0629F0}" destId="{E2E112C0-06D2-4009-BD51-DB7489B76B86}" srcOrd="0" destOrd="0" presId="urn:microsoft.com/office/officeart/2005/8/layout/orgChart1"/>
    <dgm:cxn modelId="{D6490FA9-91D0-49E9-AD5D-DB4AF2128A1E}" type="presOf" srcId="{B038A29B-7ECA-4EDD-B023-BEF9F0579DDC}" destId="{F4DA5DF6-874D-4778-995F-DEE2BF076BD4}" srcOrd="1" destOrd="0" presId="urn:microsoft.com/office/officeart/2005/8/layout/orgChart1"/>
    <dgm:cxn modelId="{17F727AA-93EC-46AF-A924-F3B0DA7E7EB9}" type="presOf" srcId="{741A460A-7FAC-4EFB-ACF8-93E7B9EAE7CB}" destId="{6CB34AD5-1B64-45E0-B309-C8847FC50705}" srcOrd="1" destOrd="0" presId="urn:microsoft.com/office/officeart/2005/8/layout/orgChart1"/>
    <dgm:cxn modelId="{28292FAF-23E3-4B18-90F8-B96CF74FBFE1}" type="presOf" srcId="{44D336FA-84FE-41D1-81AE-F50A2C07AC0F}" destId="{9845C668-A56B-4A15-B8BC-352755AD8284}" srcOrd="1" destOrd="0" presId="urn:microsoft.com/office/officeart/2005/8/layout/orgChart1"/>
    <dgm:cxn modelId="{AEC832AF-0731-4534-8782-93A3E33D6B4C}" type="presOf" srcId="{B56DB25E-7BD7-4E46-AB0E-6C3A428F90A8}" destId="{FACE8FBA-21DB-41D7-B7A4-F2564F25BB0A}" srcOrd="1" destOrd="0" presId="urn:microsoft.com/office/officeart/2005/8/layout/orgChart1"/>
    <dgm:cxn modelId="{3850B2B1-B907-40F6-8AD6-5263A17A2520}" srcId="{0518F379-9B76-4D24-9528-ABF29A5CC0F7}" destId="{4209B3F0-4798-4B5D-A144-CBF636D156DE}" srcOrd="1" destOrd="0" parTransId="{32AD982D-0533-4A76-A95E-4E397595D996}" sibTransId="{29041AA4-655D-4E5D-A646-F92C4BDC02A9}"/>
    <dgm:cxn modelId="{B2062BB2-260D-4C79-BC62-E65CA5F0CA48}" srcId="{F6A84389-7479-4671-AFAB-22C86A1013C3}" destId="{44D336FA-84FE-41D1-81AE-F50A2C07AC0F}" srcOrd="0" destOrd="0" parTransId="{9558FEA0-BEEB-49C8-889B-D2CE40BDA27D}" sibTransId="{16941447-4D5F-4662-BB43-BE129EA2A996}"/>
    <dgm:cxn modelId="{68AF63B2-86B2-44DE-8FD9-2C0BEE0BB202}" srcId="{6EA1F4CD-0708-4339-A47D-25F76AEDB4DB}" destId="{D3166F29-4E3A-4487-98A4-7C501BA7DF7A}" srcOrd="4" destOrd="0" parTransId="{8960CD72-ADB9-4A62-B324-EF96068CB11F}" sibTransId="{2FB64623-D455-42AA-AB14-B4E1E0B6F9F2}"/>
    <dgm:cxn modelId="{4D30D3B6-A366-420A-9AFC-E977E0C5AE3A}" type="presOf" srcId="{BED31177-04DE-4AB8-97E6-7D80A4893605}" destId="{3B17519C-B1F2-42AD-B9C2-1AF687C9C439}" srcOrd="0" destOrd="0" presId="urn:microsoft.com/office/officeart/2005/8/layout/orgChart1"/>
    <dgm:cxn modelId="{C2EF02B7-6433-4CD0-8405-23FE60E544C2}" type="presOf" srcId="{32AD982D-0533-4A76-A95E-4E397595D996}" destId="{891C154A-44D8-4AA9-AEE0-0D346DAD9D25}" srcOrd="0" destOrd="0" presId="urn:microsoft.com/office/officeart/2005/8/layout/orgChart1"/>
    <dgm:cxn modelId="{6EB4ECBC-B051-4DB3-BA4E-B1D95CFAF501}" type="presOf" srcId="{40EF8624-493F-41BF-A9D5-A94D95B95CE7}" destId="{03C31DA2-FD98-4792-B04E-2467BDDFF513}" srcOrd="1" destOrd="0" presId="urn:microsoft.com/office/officeart/2005/8/layout/orgChart1"/>
    <dgm:cxn modelId="{7E4F49BD-6D28-456D-BB61-C4AB6D5F2A00}" type="presOf" srcId="{38C2772D-5146-4196-B8A0-186C585FC1D6}" destId="{82425CA6-C963-4C26-90F2-8385A32E9813}" srcOrd="1" destOrd="0" presId="urn:microsoft.com/office/officeart/2005/8/layout/orgChart1"/>
    <dgm:cxn modelId="{91F592BF-6D49-4B58-8E35-1288BF136BCB}" type="presOf" srcId="{19B5B093-2A9D-4FA4-B5A3-EDA8F2FFBDF6}" destId="{529FC1D2-1F3D-4FDE-8D86-34AFC2604CFD}" srcOrd="1" destOrd="0" presId="urn:microsoft.com/office/officeart/2005/8/layout/orgChart1"/>
    <dgm:cxn modelId="{1C591DC0-63C2-4725-991D-602D7389E218}" srcId="{6EA1F4CD-0708-4339-A47D-25F76AEDB4DB}" destId="{5698B6D9-ADDC-4656-8310-2B0146261272}" srcOrd="0" destOrd="0" parTransId="{9BE2DE8F-1F54-4800-A688-4ED98FF2981B}" sibTransId="{5C972B79-53B4-4942-968D-2FA01FBD39EF}"/>
    <dgm:cxn modelId="{DA26BBC0-2B3E-4222-BD16-556A0DE96DE5}" type="presOf" srcId="{33DC7494-58FB-4102-9675-664443AC26E4}" destId="{8C6F33B2-ACD2-4C15-B8E4-F5AAC49AC142}" srcOrd="0" destOrd="0" presId="urn:microsoft.com/office/officeart/2005/8/layout/orgChart1"/>
    <dgm:cxn modelId="{121FD0C0-474E-4E7F-9072-7C99AEF77048}" srcId="{0518F379-9B76-4D24-9528-ABF29A5CC0F7}" destId="{F6A84389-7479-4671-AFAB-22C86A1013C3}" srcOrd="0" destOrd="0" parTransId="{5E5B7B96-2CDB-4DBE-BD1E-B6804DEF3F33}" sibTransId="{C6A80A7F-77F7-4D7F-A182-4E9EE385A904}"/>
    <dgm:cxn modelId="{B30BD8C0-9D28-4860-8239-8FEFE4368FA9}" type="presOf" srcId="{53678C73-1DB1-49A8-86BE-4CE1406389B0}" destId="{05C5ADA5-051E-456C-B78C-7DBF4A41D177}" srcOrd="0" destOrd="0" presId="urn:microsoft.com/office/officeart/2005/8/layout/orgChart1"/>
    <dgm:cxn modelId="{F31511C8-76C2-442E-A185-7E95C58C7A3E}" srcId="{F6A84389-7479-4671-AFAB-22C86A1013C3}" destId="{9EF473D7-2139-4C0E-AF1C-550D4E911C20}" srcOrd="2" destOrd="0" parTransId="{5A30FCFC-38BB-4F90-98F6-7D45E7E266FE}" sibTransId="{00602524-167B-4FF7-9B03-D2602925C707}"/>
    <dgm:cxn modelId="{A95329CB-BAD1-423C-A161-F2E0B2FE4CD2}" type="presOf" srcId="{2A8D0ADF-136E-4A08-B6F7-26F9A78C2D64}" destId="{DE97E7BB-54E8-4F19-BBD1-8A0A86196FAC}" srcOrd="1" destOrd="0" presId="urn:microsoft.com/office/officeart/2005/8/layout/orgChart1"/>
    <dgm:cxn modelId="{ADC43ECB-002A-45DD-BC4B-0FCD9CDC13F2}" type="presOf" srcId="{B16C13B3-0A8C-4CE2-A8DA-CEDA9F136560}" destId="{0E21D7E3-406C-439A-9951-A679162DE03B}" srcOrd="1" destOrd="0" presId="urn:microsoft.com/office/officeart/2005/8/layout/orgChart1"/>
    <dgm:cxn modelId="{063EF3CD-9D21-4487-B32D-21E2A27BAD03}" type="presOf" srcId="{6F860227-AD09-4841-A3AD-01E5A2C101A4}" destId="{D9F5E240-3979-40F5-93FC-4D8A3E077A4A}" srcOrd="0" destOrd="0" presId="urn:microsoft.com/office/officeart/2005/8/layout/orgChart1"/>
    <dgm:cxn modelId="{582A9ED4-5E1F-4604-A95F-41F7BF57F192}" type="presOf" srcId="{B038A29B-7ECA-4EDD-B023-BEF9F0579DDC}" destId="{646C2EF8-4613-48A5-8190-32A495E23824}" srcOrd="0" destOrd="0" presId="urn:microsoft.com/office/officeart/2005/8/layout/orgChart1"/>
    <dgm:cxn modelId="{B2A80ED8-B7E2-45C0-BEC5-6BB7EBA59EB0}" type="presOf" srcId="{A18B981F-647C-47FC-84AC-37F11A3F584E}" destId="{C8245640-F92D-4DD1-9C7D-78E320E08486}" srcOrd="1" destOrd="0" presId="urn:microsoft.com/office/officeart/2005/8/layout/orgChart1"/>
    <dgm:cxn modelId="{B5E972D9-95FC-4FBD-BB0A-B28BCB38124A}" type="presOf" srcId="{4209B3F0-4798-4B5D-A144-CBF636D156DE}" destId="{893AEB45-E94E-4C8A-9021-D7F427E2CB39}" srcOrd="1" destOrd="0" presId="urn:microsoft.com/office/officeart/2005/8/layout/orgChart1"/>
    <dgm:cxn modelId="{1BDD99DF-F126-460E-B2B8-BCBE4F1CD27E}" srcId="{44D336FA-84FE-41D1-81AE-F50A2C07AC0F}" destId="{2A8D0ADF-136E-4A08-B6F7-26F9A78C2D64}" srcOrd="0" destOrd="0" parTransId="{106D38A7-6003-4281-8E32-6B2BBE0629F0}" sibTransId="{C1131224-4013-4455-AB95-FC578B53A92D}"/>
    <dgm:cxn modelId="{32E124E1-D24C-4673-A635-5188A340822F}" type="presOf" srcId="{33AE41AB-D844-43ED-BFC2-19CB7E1414A2}" destId="{10B6E119-896B-4CC0-A83F-D357F2F5DBAA}" srcOrd="0" destOrd="0" presId="urn:microsoft.com/office/officeart/2005/8/layout/orgChart1"/>
    <dgm:cxn modelId="{DC6C29E2-CB45-4A25-A817-0402689C31A5}" srcId="{40EF8624-493F-41BF-A9D5-A94D95B95CE7}" destId="{0518F379-9B76-4D24-9528-ABF29A5CC0F7}" srcOrd="0" destOrd="0" parTransId="{DE416E60-CF12-4738-8056-F98A479FE49F}" sibTransId="{BE12FF9A-AA6D-4E26-8169-D66AD7FF6FB4}"/>
    <dgm:cxn modelId="{4CF3AFE3-A393-4B30-8084-43251F82B80C}" srcId="{9EF473D7-2139-4C0E-AF1C-550D4E911C20}" destId="{FCF7C46E-7AA3-45B3-878D-4A130A133D5E}" srcOrd="1" destOrd="0" parTransId="{FE0C4580-7F83-426E-B9E4-B7F2BD8CFD01}" sibTransId="{0BDD3B27-7522-4D7E-B4B8-35D16C1DDA38}"/>
    <dgm:cxn modelId="{AA0DA6EB-EDE8-463B-B365-CAEDF1EDEC5E}" srcId="{B56DB25E-7BD7-4E46-AB0E-6C3A428F90A8}" destId="{B3C5708F-D7CB-4678-87FF-276B4BF68EA0}" srcOrd="0" destOrd="0" parTransId="{881263CF-9497-412A-930D-0F8AC113C91B}" sibTransId="{DA6A5318-6E37-4309-BB73-7E63FF9031A6}"/>
    <dgm:cxn modelId="{FBE97CEE-41B2-42EA-A7FF-66F1AAFF4570}" type="presOf" srcId="{2A8D0ADF-136E-4A08-B6F7-26F9A78C2D64}" destId="{BB752ADA-F1D9-4FBA-8A86-E07ADD41FE24}" srcOrd="0" destOrd="0" presId="urn:microsoft.com/office/officeart/2005/8/layout/orgChart1"/>
    <dgm:cxn modelId="{68A281F1-464F-4666-8940-12D43604AFB4}" type="presOf" srcId="{F9A61570-3CF8-4835-9F6D-8E532EF8911C}" destId="{61E0907F-3E7B-44C3-9DCE-343D0ACBA9EB}" srcOrd="0" destOrd="0" presId="urn:microsoft.com/office/officeart/2005/8/layout/orgChart1"/>
    <dgm:cxn modelId="{80F58AF2-E290-4732-9321-3CF4E749AC26}" type="presOf" srcId="{53678C73-1DB1-49A8-86BE-4CE1406389B0}" destId="{640931A4-9715-4DBA-9A8B-8C8C2C9A6DCC}" srcOrd="1" destOrd="0" presId="urn:microsoft.com/office/officeart/2005/8/layout/orgChart1"/>
    <dgm:cxn modelId="{ACEEEDF5-E08A-4A38-9B2C-839C8840F1EA}" type="presOf" srcId="{6EA1F4CD-0708-4339-A47D-25F76AEDB4DB}" destId="{BE809DCD-C791-4D06-B74E-636465068ABF}" srcOrd="0" destOrd="0" presId="urn:microsoft.com/office/officeart/2005/8/layout/orgChart1"/>
    <dgm:cxn modelId="{D2B7A6F7-7324-42AB-953D-E1D233C2B0EC}" srcId="{6EA1F4CD-0708-4339-A47D-25F76AEDB4DB}" destId="{40EF8624-493F-41BF-A9D5-A94D95B95CE7}" srcOrd="2" destOrd="0" parTransId="{CB1CA210-EAA8-43D0-9D59-03CF79097583}" sibTransId="{9F4A7BA5-CDB3-47AF-88D5-768ECC186EAD}"/>
    <dgm:cxn modelId="{60D7FBFA-9030-4F27-8CA8-EF979CAF56CA}" srcId="{33AE41AB-D844-43ED-BFC2-19CB7E1414A2}" destId="{B038A29B-7ECA-4EDD-B023-BEF9F0579DDC}" srcOrd="0" destOrd="0" parTransId="{F9A61570-3CF8-4835-9F6D-8E532EF8911C}" sibTransId="{4A987E96-DB9D-4BF9-991B-A2B6602F3D00}"/>
    <dgm:cxn modelId="{537AFAFC-54AE-4A34-B1E1-98A1E1B1BEE9}" type="presOf" srcId="{D3166F29-4E3A-4487-98A4-7C501BA7DF7A}" destId="{F40EED89-EA96-4AE3-8008-D9B504B620A8}" srcOrd="0" destOrd="0" presId="urn:microsoft.com/office/officeart/2005/8/layout/orgChart1"/>
    <dgm:cxn modelId="{B5BCBAFD-172F-4B77-BAFB-1A0B42B63C6D}" srcId="{9EF473D7-2139-4C0E-AF1C-550D4E911C20}" destId="{33AE41AB-D844-43ED-BFC2-19CB7E1414A2}" srcOrd="2" destOrd="0" parTransId="{3F019CF1-DD07-4BD0-9115-FF67162C5E90}" sibTransId="{7890FFD4-B3D7-47AA-BDAD-B105FC73E624}"/>
    <dgm:cxn modelId="{7C80AE6D-FA8B-4929-887F-0F5139FD4E81}" type="presParOf" srcId="{BE809DCD-C791-4D06-B74E-636465068ABF}" destId="{E24EAD25-59B1-4130-A9DF-A9864455447D}" srcOrd="0" destOrd="0" presId="urn:microsoft.com/office/officeart/2005/8/layout/orgChart1"/>
    <dgm:cxn modelId="{3DE4EB0F-CC45-4C24-AF22-F2563BCA5899}" type="presParOf" srcId="{E24EAD25-59B1-4130-A9DF-A9864455447D}" destId="{CEA6035B-64B6-4679-9A7D-DC82C3E33387}" srcOrd="0" destOrd="0" presId="urn:microsoft.com/office/officeart/2005/8/layout/orgChart1"/>
    <dgm:cxn modelId="{749887FB-9A0D-4239-A161-0CE351865B8D}" type="presParOf" srcId="{CEA6035B-64B6-4679-9A7D-DC82C3E33387}" destId="{6863E28F-93BD-4482-A2E9-5FFE0957239E}" srcOrd="0" destOrd="0" presId="urn:microsoft.com/office/officeart/2005/8/layout/orgChart1"/>
    <dgm:cxn modelId="{E7600597-3ABF-4D03-A222-3B580284404A}" type="presParOf" srcId="{CEA6035B-64B6-4679-9A7D-DC82C3E33387}" destId="{DA47757B-F3BC-4F29-A8FF-0807000FE734}" srcOrd="1" destOrd="0" presId="urn:microsoft.com/office/officeart/2005/8/layout/orgChart1"/>
    <dgm:cxn modelId="{951A5949-259C-4B22-8F93-1376EEAD2082}" type="presParOf" srcId="{E24EAD25-59B1-4130-A9DF-A9864455447D}" destId="{ED66820B-E3BB-48C6-8DC2-52547484B893}" srcOrd="1" destOrd="0" presId="urn:microsoft.com/office/officeart/2005/8/layout/orgChart1"/>
    <dgm:cxn modelId="{E4ABA75C-146B-4279-ABA7-CCA1E687B0C9}" type="presParOf" srcId="{E24EAD25-59B1-4130-A9DF-A9864455447D}" destId="{B02A3C56-0445-49C5-A5AB-00BC6B95377E}" srcOrd="2" destOrd="0" presId="urn:microsoft.com/office/officeart/2005/8/layout/orgChart1"/>
    <dgm:cxn modelId="{96E1CC43-0255-40A5-A95F-8AA291920392}" type="presParOf" srcId="{BE809DCD-C791-4D06-B74E-636465068ABF}" destId="{EB8058E6-6EB8-4C57-A353-7526A9AE0388}" srcOrd="1" destOrd="0" presId="urn:microsoft.com/office/officeart/2005/8/layout/orgChart1"/>
    <dgm:cxn modelId="{B1B4E004-AE5C-4CEB-BE12-A138BCE8EB14}" type="presParOf" srcId="{EB8058E6-6EB8-4C57-A353-7526A9AE0388}" destId="{81109711-A121-406D-91D1-EEFE7DAE7958}" srcOrd="0" destOrd="0" presId="urn:microsoft.com/office/officeart/2005/8/layout/orgChart1"/>
    <dgm:cxn modelId="{E573B2FF-569C-480C-9B73-C220362C9956}" type="presParOf" srcId="{81109711-A121-406D-91D1-EEFE7DAE7958}" destId="{BB69CBB4-9529-4DBD-B3BB-A92C77078BAE}" srcOrd="0" destOrd="0" presId="urn:microsoft.com/office/officeart/2005/8/layout/orgChart1"/>
    <dgm:cxn modelId="{962048FE-465B-48E4-A94B-3041C3271A7F}" type="presParOf" srcId="{81109711-A121-406D-91D1-EEFE7DAE7958}" destId="{0E21D7E3-406C-439A-9951-A679162DE03B}" srcOrd="1" destOrd="0" presId="urn:microsoft.com/office/officeart/2005/8/layout/orgChart1"/>
    <dgm:cxn modelId="{4A24C727-D4F3-47D1-8482-1C2461CC8BA6}" type="presParOf" srcId="{EB8058E6-6EB8-4C57-A353-7526A9AE0388}" destId="{74EBB4D1-0132-4011-A733-2626B0DBF058}" srcOrd="1" destOrd="0" presId="urn:microsoft.com/office/officeart/2005/8/layout/orgChart1"/>
    <dgm:cxn modelId="{41780C77-22C3-43FA-91E0-2AD8344AD9AB}" type="presParOf" srcId="{EB8058E6-6EB8-4C57-A353-7526A9AE0388}" destId="{6B7236CB-46B9-4F1B-938A-E45B7755E3C5}" srcOrd="2" destOrd="0" presId="urn:microsoft.com/office/officeart/2005/8/layout/orgChart1"/>
    <dgm:cxn modelId="{B266F6B6-93DE-4B19-BB76-20E572212EC1}" type="presParOf" srcId="{BE809DCD-C791-4D06-B74E-636465068ABF}" destId="{BB472B05-EAEA-41D8-9FD1-A2F763A5F00A}" srcOrd="2" destOrd="0" presId="urn:microsoft.com/office/officeart/2005/8/layout/orgChart1"/>
    <dgm:cxn modelId="{CAA89A0A-0FD7-49BB-8322-2535616F1E9A}" type="presParOf" srcId="{BB472B05-EAEA-41D8-9FD1-A2F763A5F00A}" destId="{802A3D14-3552-4AEB-9636-CD4640ED4826}" srcOrd="0" destOrd="0" presId="urn:microsoft.com/office/officeart/2005/8/layout/orgChart1"/>
    <dgm:cxn modelId="{426507A2-F098-4EB9-9FB0-07589F663B82}" type="presParOf" srcId="{802A3D14-3552-4AEB-9636-CD4640ED4826}" destId="{AFC80DA4-7653-4F05-9F6A-213D9F56DB83}" srcOrd="0" destOrd="0" presId="urn:microsoft.com/office/officeart/2005/8/layout/orgChart1"/>
    <dgm:cxn modelId="{27D1DC16-5967-4460-947C-928D5D3B1226}" type="presParOf" srcId="{802A3D14-3552-4AEB-9636-CD4640ED4826}" destId="{03C31DA2-FD98-4792-B04E-2467BDDFF513}" srcOrd="1" destOrd="0" presId="urn:microsoft.com/office/officeart/2005/8/layout/orgChart1"/>
    <dgm:cxn modelId="{4717BAE5-C71A-42AB-BBE2-79C4B2EC3694}" type="presParOf" srcId="{BB472B05-EAEA-41D8-9FD1-A2F763A5F00A}" destId="{ABDC117F-FC1F-425E-B957-58FA60246BB2}" srcOrd="1" destOrd="0" presId="urn:microsoft.com/office/officeart/2005/8/layout/orgChart1"/>
    <dgm:cxn modelId="{26B9B060-969C-40DD-BB89-B2ACF5BA69EC}" type="presParOf" srcId="{ABDC117F-FC1F-425E-B957-58FA60246BB2}" destId="{B7D89B6B-D68C-4F2B-B2A2-8780050FF56E}" srcOrd="0" destOrd="0" presId="urn:microsoft.com/office/officeart/2005/8/layout/orgChart1"/>
    <dgm:cxn modelId="{78B4F11F-4C1A-4FD1-B6F0-A35602CD7E27}" type="presParOf" srcId="{ABDC117F-FC1F-425E-B957-58FA60246BB2}" destId="{305760EB-4F92-4132-AC79-DA429F37FFDF}" srcOrd="1" destOrd="0" presId="urn:microsoft.com/office/officeart/2005/8/layout/orgChart1"/>
    <dgm:cxn modelId="{D78C8847-1411-49CB-909E-6A55DD0115F6}" type="presParOf" srcId="{305760EB-4F92-4132-AC79-DA429F37FFDF}" destId="{7E00A7CF-2FB3-4193-8966-AB852F0405C3}" srcOrd="0" destOrd="0" presId="urn:microsoft.com/office/officeart/2005/8/layout/orgChart1"/>
    <dgm:cxn modelId="{60BA0AEA-7FFD-400F-BBC2-D9F43DD94062}" type="presParOf" srcId="{7E00A7CF-2FB3-4193-8966-AB852F0405C3}" destId="{41C77203-F82E-4DDD-A072-5A8E226D2FD6}" srcOrd="0" destOrd="0" presId="urn:microsoft.com/office/officeart/2005/8/layout/orgChart1"/>
    <dgm:cxn modelId="{8F4C7996-B8FA-42BA-B2D1-53099EDB0DEF}" type="presParOf" srcId="{7E00A7CF-2FB3-4193-8966-AB852F0405C3}" destId="{DBE5B463-F018-458F-8D8B-196329CF5A9C}" srcOrd="1" destOrd="0" presId="urn:microsoft.com/office/officeart/2005/8/layout/orgChart1"/>
    <dgm:cxn modelId="{78027AA7-ADCA-4721-8E3D-07110D75182B}" type="presParOf" srcId="{305760EB-4F92-4132-AC79-DA429F37FFDF}" destId="{B8CB07BB-D9BB-44E2-95D6-CD2DC3FE0798}" srcOrd="1" destOrd="0" presId="urn:microsoft.com/office/officeart/2005/8/layout/orgChart1"/>
    <dgm:cxn modelId="{2178091C-26AB-490F-88EC-20B2872170D1}" type="presParOf" srcId="{B8CB07BB-D9BB-44E2-95D6-CD2DC3FE0798}" destId="{DF0FF6AA-C3D7-4D89-8762-AF5A1588DF7C}" srcOrd="0" destOrd="0" presId="urn:microsoft.com/office/officeart/2005/8/layout/orgChart1"/>
    <dgm:cxn modelId="{D9B4A0C6-D0F2-4F95-913F-344FDB20158A}" type="presParOf" srcId="{B8CB07BB-D9BB-44E2-95D6-CD2DC3FE0798}" destId="{0B8930CF-C7AC-4616-8659-103B01DDCA50}" srcOrd="1" destOrd="0" presId="urn:microsoft.com/office/officeart/2005/8/layout/orgChart1"/>
    <dgm:cxn modelId="{F619E923-FA63-4168-9FA0-DB4F69F93848}" type="presParOf" srcId="{0B8930CF-C7AC-4616-8659-103B01DDCA50}" destId="{E5885D27-D1BB-4FDE-9D46-6F336086B87A}" srcOrd="0" destOrd="0" presId="urn:microsoft.com/office/officeart/2005/8/layout/orgChart1"/>
    <dgm:cxn modelId="{3D80DE0D-4EA1-4771-9CD7-D27B80D6DE35}" type="presParOf" srcId="{E5885D27-D1BB-4FDE-9D46-6F336086B87A}" destId="{65FBCAAA-8629-485F-91D4-D8209B4C2A62}" srcOrd="0" destOrd="0" presId="urn:microsoft.com/office/officeart/2005/8/layout/orgChart1"/>
    <dgm:cxn modelId="{012F737E-7447-42E7-B961-C940899663E8}" type="presParOf" srcId="{E5885D27-D1BB-4FDE-9D46-6F336086B87A}" destId="{EF1DBA52-6FF2-43E9-AB1F-0723DEACD7B2}" srcOrd="1" destOrd="0" presId="urn:microsoft.com/office/officeart/2005/8/layout/orgChart1"/>
    <dgm:cxn modelId="{AD98D3DA-4DB6-472D-BD05-CAD8CDC9515C}" type="presParOf" srcId="{0B8930CF-C7AC-4616-8659-103B01DDCA50}" destId="{F2EBB0E1-C987-4DD0-9C12-FA2098CF259D}" srcOrd="1" destOrd="0" presId="urn:microsoft.com/office/officeart/2005/8/layout/orgChart1"/>
    <dgm:cxn modelId="{0A0A5FAB-6F5F-4DA9-A826-872E164765CD}" type="presParOf" srcId="{F2EBB0E1-C987-4DD0-9C12-FA2098CF259D}" destId="{E5537F35-30A1-4CB5-8D5B-8F68F0ABDC57}" srcOrd="0" destOrd="0" presId="urn:microsoft.com/office/officeart/2005/8/layout/orgChart1"/>
    <dgm:cxn modelId="{127E17FA-3B35-4D73-BB18-551ACEB1EA0A}" type="presParOf" srcId="{F2EBB0E1-C987-4DD0-9C12-FA2098CF259D}" destId="{EEEA9041-E817-45C2-A817-6DA3F1CECFA9}" srcOrd="1" destOrd="0" presId="urn:microsoft.com/office/officeart/2005/8/layout/orgChart1"/>
    <dgm:cxn modelId="{B8460C30-2A3F-4627-A5D7-92F1557424A8}" type="presParOf" srcId="{EEEA9041-E817-45C2-A817-6DA3F1CECFA9}" destId="{FE854C38-4380-469B-8D50-28517C6207F0}" srcOrd="0" destOrd="0" presId="urn:microsoft.com/office/officeart/2005/8/layout/orgChart1"/>
    <dgm:cxn modelId="{9C1BC981-42D3-4AB6-8269-AAF184E42AFB}" type="presParOf" srcId="{FE854C38-4380-469B-8D50-28517C6207F0}" destId="{1F2B0B77-878C-4D7A-87B4-8E54E7933D20}" srcOrd="0" destOrd="0" presId="urn:microsoft.com/office/officeart/2005/8/layout/orgChart1"/>
    <dgm:cxn modelId="{A592BCDD-2A8D-421A-A5CE-986661BBFF7F}" type="presParOf" srcId="{FE854C38-4380-469B-8D50-28517C6207F0}" destId="{9845C668-A56B-4A15-B8BC-352755AD8284}" srcOrd="1" destOrd="0" presId="urn:microsoft.com/office/officeart/2005/8/layout/orgChart1"/>
    <dgm:cxn modelId="{330FB9F1-1ADF-46FE-B06C-1E230FAE262A}" type="presParOf" srcId="{EEEA9041-E817-45C2-A817-6DA3F1CECFA9}" destId="{BE1CE3CC-AFF9-4AE1-9D5F-A2B2768D1C24}" srcOrd="1" destOrd="0" presId="urn:microsoft.com/office/officeart/2005/8/layout/orgChart1"/>
    <dgm:cxn modelId="{4E38BEAC-817B-4C1E-BEE5-1C91613B930F}" type="presParOf" srcId="{BE1CE3CC-AFF9-4AE1-9D5F-A2B2768D1C24}" destId="{E2E112C0-06D2-4009-BD51-DB7489B76B86}" srcOrd="0" destOrd="0" presId="urn:microsoft.com/office/officeart/2005/8/layout/orgChart1"/>
    <dgm:cxn modelId="{8E18E9FA-ABEE-43E6-8F2B-88EAC79302E4}" type="presParOf" srcId="{BE1CE3CC-AFF9-4AE1-9D5F-A2B2768D1C24}" destId="{5860A2FA-E38D-44C4-8D7B-0BA07AAE6B75}" srcOrd="1" destOrd="0" presId="urn:microsoft.com/office/officeart/2005/8/layout/orgChart1"/>
    <dgm:cxn modelId="{FA42334E-FBF7-42E6-9A8E-E7B3BAF712D4}" type="presParOf" srcId="{5860A2FA-E38D-44C4-8D7B-0BA07AAE6B75}" destId="{A04BA316-DAF1-4F19-928D-087388D75174}" srcOrd="0" destOrd="0" presId="urn:microsoft.com/office/officeart/2005/8/layout/orgChart1"/>
    <dgm:cxn modelId="{32208C36-BDF5-4027-8944-1B4E49A19B1D}" type="presParOf" srcId="{A04BA316-DAF1-4F19-928D-087388D75174}" destId="{BB752ADA-F1D9-4FBA-8A86-E07ADD41FE24}" srcOrd="0" destOrd="0" presId="urn:microsoft.com/office/officeart/2005/8/layout/orgChart1"/>
    <dgm:cxn modelId="{FAE4272A-2A8E-4B70-8092-B2807E12BDBE}" type="presParOf" srcId="{A04BA316-DAF1-4F19-928D-087388D75174}" destId="{DE97E7BB-54E8-4F19-BBD1-8A0A86196FAC}" srcOrd="1" destOrd="0" presId="urn:microsoft.com/office/officeart/2005/8/layout/orgChart1"/>
    <dgm:cxn modelId="{C938A2AB-E34F-4D21-8B8A-28C6B9A93E79}" type="presParOf" srcId="{5860A2FA-E38D-44C4-8D7B-0BA07AAE6B75}" destId="{16795596-B721-4D9A-926C-824ED82D2181}" srcOrd="1" destOrd="0" presId="urn:microsoft.com/office/officeart/2005/8/layout/orgChart1"/>
    <dgm:cxn modelId="{FA5A182E-8117-4A0D-9231-2287ACD0CDD2}" type="presParOf" srcId="{5860A2FA-E38D-44C4-8D7B-0BA07AAE6B75}" destId="{7206DDD1-05D4-4033-9121-E31663F81AC6}" srcOrd="2" destOrd="0" presId="urn:microsoft.com/office/officeart/2005/8/layout/orgChart1"/>
    <dgm:cxn modelId="{A8D77BFB-3D3A-4E6A-B31D-573290E42521}" type="presParOf" srcId="{EEEA9041-E817-45C2-A817-6DA3F1CECFA9}" destId="{E3376B64-61BB-4F56-A2B5-381872F225D3}" srcOrd="2" destOrd="0" presId="urn:microsoft.com/office/officeart/2005/8/layout/orgChart1"/>
    <dgm:cxn modelId="{472DC1BA-2175-4CD1-95EC-87F7680608A3}" type="presParOf" srcId="{F2EBB0E1-C987-4DD0-9C12-FA2098CF259D}" destId="{D7A99CCB-7065-43C1-A7CC-ECADF9AC3BDB}" srcOrd="2" destOrd="0" presId="urn:microsoft.com/office/officeart/2005/8/layout/orgChart1"/>
    <dgm:cxn modelId="{983FA11E-B991-4DE3-B26D-DDD3AD4B0A32}" type="presParOf" srcId="{F2EBB0E1-C987-4DD0-9C12-FA2098CF259D}" destId="{56E0E890-59C8-46E5-BBE3-A1B4B4F24926}" srcOrd="3" destOrd="0" presId="urn:microsoft.com/office/officeart/2005/8/layout/orgChart1"/>
    <dgm:cxn modelId="{7F73C440-2642-477B-AAB3-C43E5D41F15B}" type="presParOf" srcId="{56E0E890-59C8-46E5-BBE3-A1B4B4F24926}" destId="{98C33A6D-7956-4C7B-83B2-534A7D6DD47F}" srcOrd="0" destOrd="0" presId="urn:microsoft.com/office/officeart/2005/8/layout/orgChart1"/>
    <dgm:cxn modelId="{03F65F1B-09C1-47D9-AA8C-8087FC8B9831}" type="presParOf" srcId="{98C33A6D-7956-4C7B-83B2-534A7D6DD47F}" destId="{BC31E6B1-5876-44FF-A5BC-742F5C508AB1}" srcOrd="0" destOrd="0" presId="urn:microsoft.com/office/officeart/2005/8/layout/orgChart1"/>
    <dgm:cxn modelId="{1E45F60F-676D-4D6B-972E-DF0CF5A6BB02}" type="presParOf" srcId="{98C33A6D-7956-4C7B-83B2-534A7D6DD47F}" destId="{FACE8FBA-21DB-41D7-B7A4-F2564F25BB0A}" srcOrd="1" destOrd="0" presId="urn:microsoft.com/office/officeart/2005/8/layout/orgChart1"/>
    <dgm:cxn modelId="{61B49827-1038-4595-813B-5830D01B65AC}" type="presParOf" srcId="{56E0E890-59C8-46E5-BBE3-A1B4B4F24926}" destId="{D861524E-58A7-4DCC-B4CE-B6E1A3E35404}" srcOrd="1" destOrd="0" presId="urn:microsoft.com/office/officeart/2005/8/layout/orgChart1"/>
    <dgm:cxn modelId="{29BEB9C8-4832-4025-8444-E991E1AA8CC2}" type="presParOf" srcId="{D861524E-58A7-4DCC-B4CE-B6E1A3E35404}" destId="{51AFD5FD-327D-4DEB-B83A-D635486C2CC0}" srcOrd="0" destOrd="0" presId="urn:microsoft.com/office/officeart/2005/8/layout/orgChart1"/>
    <dgm:cxn modelId="{BD1B5011-4537-477A-BB1A-40D034AC5F96}" type="presParOf" srcId="{D861524E-58A7-4DCC-B4CE-B6E1A3E35404}" destId="{849B655E-BA9F-434A-932C-22DF80C5A77B}" srcOrd="1" destOrd="0" presId="urn:microsoft.com/office/officeart/2005/8/layout/orgChart1"/>
    <dgm:cxn modelId="{5A12A2A3-69D8-46E1-B890-935280B8CB96}" type="presParOf" srcId="{849B655E-BA9F-434A-932C-22DF80C5A77B}" destId="{1B0DE9C5-C14D-4844-9713-616EC91A6CE4}" srcOrd="0" destOrd="0" presId="urn:microsoft.com/office/officeart/2005/8/layout/orgChart1"/>
    <dgm:cxn modelId="{F2E78A5E-0504-473B-A88E-C4C515EA7AAC}" type="presParOf" srcId="{1B0DE9C5-C14D-4844-9713-616EC91A6CE4}" destId="{16A0BEDE-6E1B-44B6-AF5F-F5940E193CCC}" srcOrd="0" destOrd="0" presId="urn:microsoft.com/office/officeart/2005/8/layout/orgChart1"/>
    <dgm:cxn modelId="{AD4F8C20-0DCD-425D-8241-AE0B72E9E384}" type="presParOf" srcId="{1B0DE9C5-C14D-4844-9713-616EC91A6CE4}" destId="{507A00A0-E242-424A-85AE-45FC3A795FE2}" srcOrd="1" destOrd="0" presId="urn:microsoft.com/office/officeart/2005/8/layout/orgChart1"/>
    <dgm:cxn modelId="{BF4664A2-8258-4D96-B176-CF317669F3EB}" type="presParOf" srcId="{849B655E-BA9F-434A-932C-22DF80C5A77B}" destId="{90B0DD86-572E-4FB3-B77C-0469E23CB69A}" srcOrd="1" destOrd="0" presId="urn:microsoft.com/office/officeart/2005/8/layout/orgChart1"/>
    <dgm:cxn modelId="{A0968CE6-32B7-4218-997D-28E5281105D4}" type="presParOf" srcId="{849B655E-BA9F-434A-932C-22DF80C5A77B}" destId="{C182A771-28DA-49A6-AD61-C9F9083B0204}" srcOrd="2" destOrd="0" presId="urn:microsoft.com/office/officeart/2005/8/layout/orgChart1"/>
    <dgm:cxn modelId="{D945063C-DEE1-432D-8A1A-C36BE34C9D68}" type="presParOf" srcId="{56E0E890-59C8-46E5-BBE3-A1B4B4F24926}" destId="{232A3A3B-A9D3-4833-8AAE-B519D5404192}" srcOrd="2" destOrd="0" presId="urn:microsoft.com/office/officeart/2005/8/layout/orgChart1"/>
    <dgm:cxn modelId="{AC3C132F-622C-4E34-B856-CA51615384AA}" type="presParOf" srcId="{F2EBB0E1-C987-4DD0-9C12-FA2098CF259D}" destId="{9F2F2217-757C-4DE5-B954-781941E44C18}" srcOrd="4" destOrd="0" presId="urn:microsoft.com/office/officeart/2005/8/layout/orgChart1"/>
    <dgm:cxn modelId="{BD111745-4A15-41A6-AFE8-385B082536DA}" type="presParOf" srcId="{F2EBB0E1-C987-4DD0-9C12-FA2098CF259D}" destId="{0EFE8BEC-C7C6-40F8-B050-C7BAAA2DE38D}" srcOrd="5" destOrd="0" presId="urn:microsoft.com/office/officeart/2005/8/layout/orgChart1"/>
    <dgm:cxn modelId="{E509C84B-8F85-4572-835A-E06CF06365DB}" type="presParOf" srcId="{0EFE8BEC-C7C6-40F8-B050-C7BAAA2DE38D}" destId="{41F21C9A-E7BF-4FA6-9162-0E69368D997D}" srcOrd="0" destOrd="0" presId="urn:microsoft.com/office/officeart/2005/8/layout/orgChart1"/>
    <dgm:cxn modelId="{ED2228E2-CD26-41B0-8AAB-6AEBE85965D7}" type="presParOf" srcId="{41F21C9A-E7BF-4FA6-9162-0E69368D997D}" destId="{0E3C9D60-0C17-4D7F-8BAB-5D4865313CD5}" srcOrd="0" destOrd="0" presId="urn:microsoft.com/office/officeart/2005/8/layout/orgChart1"/>
    <dgm:cxn modelId="{5CF0B836-1EEC-4A7C-9178-2B4B60D96EB9}" type="presParOf" srcId="{41F21C9A-E7BF-4FA6-9162-0E69368D997D}" destId="{C73ED5CD-B407-4E59-A99E-2DAE680515B8}" srcOrd="1" destOrd="0" presId="urn:microsoft.com/office/officeart/2005/8/layout/orgChart1"/>
    <dgm:cxn modelId="{C3BCF8BA-0197-4176-B134-0629651865D7}" type="presParOf" srcId="{0EFE8BEC-C7C6-40F8-B050-C7BAAA2DE38D}" destId="{E1F4116A-97C0-4C27-98C7-1CBFB030CD0A}" srcOrd="1" destOrd="0" presId="urn:microsoft.com/office/officeart/2005/8/layout/orgChart1"/>
    <dgm:cxn modelId="{C0D34068-9F44-41FA-A0D4-2BFDFC19FCCB}" type="presParOf" srcId="{E1F4116A-97C0-4C27-98C7-1CBFB030CD0A}" destId="{8483CD11-8040-481F-96B6-0194CEAFB102}" srcOrd="0" destOrd="0" presId="urn:microsoft.com/office/officeart/2005/8/layout/orgChart1"/>
    <dgm:cxn modelId="{7019712B-C251-4626-B44E-C1AD71AB620A}" type="presParOf" srcId="{E1F4116A-97C0-4C27-98C7-1CBFB030CD0A}" destId="{4BF67210-3B35-44F6-B64E-F075F7BFDFEB}" srcOrd="1" destOrd="0" presId="urn:microsoft.com/office/officeart/2005/8/layout/orgChart1"/>
    <dgm:cxn modelId="{9D2F7B50-0D27-44F8-A620-7C5D0506F019}" type="presParOf" srcId="{4BF67210-3B35-44F6-B64E-F075F7BFDFEB}" destId="{389B919A-BB55-48F6-A173-6168DF3A0775}" srcOrd="0" destOrd="0" presId="urn:microsoft.com/office/officeart/2005/8/layout/orgChart1"/>
    <dgm:cxn modelId="{2FE857AE-59B5-4A7F-BA86-8FC38BA22897}" type="presParOf" srcId="{389B919A-BB55-48F6-A173-6168DF3A0775}" destId="{55867CB0-EEAA-464C-B000-DE31AA31E2AE}" srcOrd="0" destOrd="0" presId="urn:microsoft.com/office/officeart/2005/8/layout/orgChart1"/>
    <dgm:cxn modelId="{B4AC48B4-B4DE-41C8-AD48-F70EDFDACB7A}" type="presParOf" srcId="{389B919A-BB55-48F6-A173-6168DF3A0775}" destId="{11286246-D2D6-45A7-8E62-6969706EBEB7}" srcOrd="1" destOrd="0" presId="urn:microsoft.com/office/officeart/2005/8/layout/orgChart1"/>
    <dgm:cxn modelId="{C710D8BF-58EB-42BA-A935-2A1335193BA0}" type="presParOf" srcId="{4BF67210-3B35-44F6-B64E-F075F7BFDFEB}" destId="{39A350DC-447B-4DC8-A1FE-7C6B3B3D8CFC}" srcOrd="1" destOrd="0" presId="urn:microsoft.com/office/officeart/2005/8/layout/orgChart1"/>
    <dgm:cxn modelId="{97915526-F009-438C-B4F6-1CCEB85A069C}" type="presParOf" srcId="{4BF67210-3B35-44F6-B64E-F075F7BFDFEB}" destId="{B4C6731D-83D2-485B-9405-CEB2673A44CE}" srcOrd="2" destOrd="0" presId="urn:microsoft.com/office/officeart/2005/8/layout/orgChart1"/>
    <dgm:cxn modelId="{40AFC3C2-3068-413B-8C86-3782CCC8D784}" type="presParOf" srcId="{E1F4116A-97C0-4C27-98C7-1CBFB030CD0A}" destId="{7E0DB7AF-0217-4722-ACF3-362413EBA439}" srcOrd="2" destOrd="0" presId="urn:microsoft.com/office/officeart/2005/8/layout/orgChart1"/>
    <dgm:cxn modelId="{95E60B64-A9CE-4108-804F-26B345AEF5C5}" type="presParOf" srcId="{E1F4116A-97C0-4C27-98C7-1CBFB030CD0A}" destId="{2A185E60-B2A9-4A9D-AD06-98064083B7AA}" srcOrd="3" destOrd="0" presId="urn:microsoft.com/office/officeart/2005/8/layout/orgChart1"/>
    <dgm:cxn modelId="{6477E7FF-1650-4B7A-913D-35B587A47C4A}" type="presParOf" srcId="{2A185E60-B2A9-4A9D-AD06-98064083B7AA}" destId="{EEAC4F36-40A9-42C4-83BC-6EC7E8BBD1E8}" srcOrd="0" destOrd="0" presId="urn:microsoft.com/office/officeart/2005/8/layout/orgChart1"/>
    <dgm:cxn modelId="{9F105730-69BA-4A7B-AC90-1E1965363297}" type="presParOf" srcId="{EEAC4F36-40A9-42C4-83BC-6EC7E8BBD1E8}" destId="{267337C9-257F-4052-95AE-D0C45A39D5C3}" srcOrd="0" destOrd="0" presId="urn:microsoft.com/office/officeart/2005/8/layout/orgChart1"/>
    <dgm:cxn modelId="{504FABD9-1CEF-42CB-BFCF-20A44D0CB8CE}" type="presParOf" srcId="{EEAC4F36-40A9-42C4-83BC-6EC7E8BBD1E8}" destId="{7EC4A3D0-A55C-45F3-94AD-9EDBAED0B47A}" srcOrd="1" destOrd="0" presId="urn:microsoft.com/office/officeart/2005/8/layout/orgChart1"/>
    <dgm:cxn modelId="{2730A950-B8C6-4DCE-93CD-E3490B9CC1CF}" type="presParOf" srcId="{2A185E60-B2A9-4A9D-AD06-98064083B7AA}" destId="{463A8AB3-B9D4-44BA-BBDA-EFCC53AD2EF8}" srcOrd="1" destOrd="0" presId="urn:microsoft.com/office/officeart/2005/8/layout/orgChart1"/>
    <dgm:cxn modelId="{A4216926-E7D0-43B1-A6B7-A2A76378EDDC}" type="presParOf" srcId="{463A8AB3-B9D4-44BA-BBDA-EFCC53AD2EF8}" destId="{61E1E061-9FB0-411A-995B-EBCFA8926707}" srcOrd="0" destOrd="0" presId="urn:microsoft.com/office/officeart/2005/8/layout/orgChart1"/>
    <dgm:cxn modelId="{4D0DD228-EE66-4086-AD80-227857E40208}" type="presParOf" srcId="{463A8AB3-B9D4-44BA-BBDA-EFCC53AD2EF8}" destId="{E1D97236-400E-4808-98B4-2924C0FC57D6}" srcOrd="1" destOrd="0" presId="urn:microsoft.com/office/officeart/2005/8/layout/orgChart1"/>
    <dgm:cxn modelId="{CD534FDB-902F-45F4-9A58-522EBAEC43DC}" type="presParOf" srcId="{E1D97236-400E-4808-98B4-2924C0FC57D6}" destId="{775E1153-C97D-44A3-B24F-762E285FDC5B}" srcOrd="0" destOrd="0" presId="urn:microsoft.com/office/officeart/2005/8/layout/orgChart1"/>
    <dgm:cxn modelId="{CDF895EC-B7D9-4431-947E-EE8D146732DF}" type="presParOf" srcId="{775E1153-C97D-44A3-B24F-762E285FDC5B}" destId="{BEDD9EA1-3396-419C-B3C8-90903F7484B6}" srcOrd="0" destOrd="0" presId="urn:microsoft.com/office/officeart/2005/8/layout/orgChart1"/>
    <dgm:cxn modelId="{5B266A24-F871-44BC-911E-B1768DD78DB7}" type="presParOf" srcId="{775E1153-C97D-44A3-B24F-762E285FDC5B}" destId="{529FC1D2-1F3D-4FDE-8D86-34AFC2604CFD}" srcOrd="1" destOrd="0" presId="urn:microsoft.com/office/officeart/2005/8/layout/orgChart1"/>
    <dgm:cxn modelId="{D2DC8379-8D08-4B26-B7B7-953B9A078BA2}" type="presParOf" srcId="{E1D97236-400E-4808-98B4-2924C0FC57D6}" destId="{E430AA80-D20F-40A1-92B7-53863479C3C1}" srcOrd="1" destOrd="0" presId="urn:microsoft.com/office/officeart/2005/8/layout/orgChart1"/>
    <dgm:cxn modelId="{E4D6CDEC-17A5-4803-9EC3-7A85C2ED55A9}" type="presParOf" srcId="{E1D97236-400E-4808-98B4-2924C0FC57D6}" destId="{85438754-3FDA-4552-BE05-C43D99091DAD}" srcOrd="2" destOrd="0" presId="urn:microsoft.com/office/officeart/2005/8/layout/orgChart1"/>
    <dgm:cxn modelId="{EB79B6F8-310C-415E-BE23-2D4CD3D6E07B}" type="presParOf" srcId="{463A8AB3-B9D4-44BA-BBDA-EFCC53AD2EF8}" destId="{08C04713-F46E-4727-B84C-0B5549DF43BD}" srcOrd="2" destOrd="0" presId="urn:microsoft.com/office/officeart/2005/8/layout/orgChart1"/>
    <dgm:cxn modelId="{803655D9-5022-4EBD-8023-275A9887DDA0}" type="presParOf" srcId="{463A8AB3-B9D4-44BA-BBDA-EFCC53AD2EF8}" destId="{61FA0AEE-5985-4C4C-8CCE-8FAC8B22027C}" srcOrd="3" destOrd="0" presId="urn:microsoft.com/office/officeart/2005/8/layout/orgChart1"/>
    <dgm:cxn modelId="{BEAFDFF6-FC1D-4B03-B2B4-83A87CE2A4F5}" type="presParOf" srcId="{61FA0AEE-5985-4C4C-8CCE-8FAC8B22027C}" destId="{43360546-63B6-4E46-9481-9CE73BCA00A3}" srcOrd="0" destOrd="0" presId="urn:microsoft.com/office/officeart/2005/8/layout/orgChart1"/>
    <dgm:cxn modelId="{9D984833-7E70-49BE-8EB0-6CED2B696822}" type="presParOf" srcId="{43360546-63B6-4E46-9481-9CE73BCA00A3}" destId="{8C6F33B2-ACD2-4C15-B8E4-F5AAC49AC142}" srcOrd="0" destOrd="0" presId="urn:microsoft.com/office/officeart/2005/8/layout/orgChart1"/>
    <dgm:cxn modelId="{E7F30AE1-F35C-419D-BB27-9E9830ECBE6B}" type="presParOf" srcId="{43360546-63B6-4E46-9481-9CE73BCA00A3}" destId="{F6AEBF75-A76D-4A74-9197-BAEA1E0A1858}" srcOrd="1" destOrd="0" presId="urn:microsoft.com/office/officeart/2005/8/layout/orgChart1"/>
    <dgm:cxn modelId="{7A2D181B-061C-4AA4-9214-2F6E94D84AD0}" type="presParOf" srcId="{61FA0AEE-5985-4C4C-8CCE-8FAC8B22027C}" destId="{2D92BD24-799B-46D9-8950-EE929FC5608C}" srcOrd="1" destOrd="0" presId="urn:microsoft.com/office/officeart/2005/8/layout/orgChart1"/>
    <dgm:cxn modelId="{61C7F85D-AEBE-483C-BE73-961CC2C67703}" type="presParOf" srcId="{61FA0AEE-5985-4C4C-8CCE-8FAC8B22027C}" destId="{6F55DBCA-CF98-4422-8E62-F2A5CDC2124F}" srcOrd="2" destOrd="0" presId="urn:microsoft.com/office/officeart/2005/8/layout/orgChart1"/>
    <dgm:cxn modelId="{D1392A62-0F70-48E9-B999-B00ED0821807}" type="presParOf" srcId="{2A185E60-B2A9-4A9D-AD06-98064083B7AA}" destId="{35E4838B-9D90-430C-A3F6-A44292B9EA06}" srcOrd="2" destOrd="0" presId="urn:microsoft.com/office/officeart/2005/8/layout/orgChart1"/>
    <dgm:cxn modelId="{6A8C971C-C0C0-4762-865E-0D595E9D4586}" type="presParOf" srcId="{E1F4116A-97C0-4C27-98C7-1CBFB030CD0A}" destId="{9E57C0FA-EE0E-4349-A76B-6FD1883825E9}" srcOrd="4" destOrd="0" presId="urn:microsoft.com/office/officeart/2005/8/layout/orgChart1"/>
    <dgm:cxn modelId="{9B14C76D-4A15-4CDF-AB91-F0A68ABBD7BF}" type="presParOf" srcId="{E1F4116A-97C0-4C27-98C7-1CBFB030CD0A}" destId="{751CACF9-C4AC-4763-AF19-D29E6AA2C2C0}" srcOrd="5" destOrd="0" presId="urn:microsoft.com/office/officeart/2005/8/layout/orgChart1"/>
    <dgm:cxn modelId="{BCB203FE-F9E1-4DD6-B4ED-96C587D823AC}" type="presParOf" srcId="{751CACF9-C4AC-4763-AF19-D29E6AA2C2C0}" destId="{26362E81-9BD5-435E-9016-095D69FD8F65}" srcOrd="0" destOrd="0" presId="urn:microsoft.com/office/officeart/2005/8/layout/orgChart1"/>
    <dgm:cxn modelId="{4B407616-F554-4BCB-87F5-1D091958B5AF}" type="presParOf" srcId="{26362E81-9BD5-435E-9016-095D69FD8F65}" destId="{10B6E119-896B-4CC0-A83F-D357F2F5DBAA}" srcOrd="0" destOrd="0" presId="urn:microsoft.com/office/officeart/2005/8/layout/orgChart1"/>
    <dgm:cxn modelId="{D89402FA-5808-4F26-AC93-F0A518ABED84}" type="presParOf" srcId="{26362E81-9BD5-435E-9016-095D69FD8F65}" destId="{C6F38620-9F4F-40FE-8144-A535367E968F}" srcOrd="1" destOrd="0" presId="urn:microsoft.com/office/officeart/2005/8/layout/orgChart1"/>
    <dgm:cxn modelId="{C60C6A41-07F0-469A-878F-9C936A8944B6}" type="presParOf" srcId="{751CACF9-C4AC-4763-AF19-D29E6AA2C2C0}" destId="{83828433-5A95-4E90-8A25-E0A63F31B4F3}" srcOrd="1" destOrd="0" presId="urn:microsoft.com/office/officeart/2005/8/layout/orgChart1"/>
    <dgm:cxn modelId="{1C91B64C-EFF1-4235-AA7B-7A488F5311C0}" type="presParOf" srcId="{83828433-5A95-4E90-8A25-E0A63F31B4F3}" destId="{61E0907F-3E7B-44C3-9DCE-343D0ACBA9EB}" srcOrd="0" destOrd="0" presId="urn:microsoft.com/office/officeart/2005/8/layout/orgChart1"/>
    <dgm:cxn modelId="{646A8176-0A2D-4AD0-B345-A1E787FB7D04}" type="presParOf" srcId="{83828433-5A95-4E90-8A25-E0A63F31B4F3}" destId="{DCC42E6A-8859-4ED8-B904-772A4D81BCB7}" srcOrd="1" destOrd="0" presId="urn:microsoft.com/office/officeart/2005/8/layout/orgChart1"/>
    <dgm:cxn modelId="{671015D2-802C-4E73-AFDA-5BC3D8B60AEF}" type="presParOf" srcId="{DCC42E6A-8859-4ED8-B904-772A4D81BCB7}" destId="{D445EF73-DFD7-4544-BE19-5702A48C89DD}" srcOrd="0" destOrd="0" presId="urn:microsoft.com/office/officeart/2005/8/layout/orgChart1"/>
    <dgm:cxn modelId="{420673CC-1D2F-47F5-ADDC-4CB4298AC347}" type="presParOf" srcId="{D445EF73-DFD7-4544-BE19-5702A48C89DD}" destId="{646C2EF8-4613-48A5-8190-32A495E23824}" srcOrd="0" destOrd="0" presId="urn:microsoft.com/office/officeart/2005/8/layout/orgChart1"/>
    <dgm:cxn modelId="{55D38AF8-D98A-470A-8B48-EE374494FBE7}" type="presParOf" srcId="{D445EF73-DFD7-4544-BE19-5702A48C89DD}" destId="{F4DA5DF6-874D-4778-995F-DEE2BF076BD4}" srcOrd="1" destOrd="0" presId="urn:microsoft.com/office/officeart/2005/8/layout/orgChart1"/>
    <dgm:cxn modelId="{B882D0D3-0415-48EC-92F7-957E1CE50CB8}" type="presParOf" srcId="{DCC42E6A-8859-4ED8-B904-772A4D81BCB7}" destId="{6A528BDA-B0D9-489B-8B54-CC373AB7FB57}" srcOrd="1" destOrd="0" presId="urn:microsoft.com/office/officeart/2005/8/layout/orgChart1"/>
    <dgm:cxn modelId="{D11D21F3-8634-42D6-A1B3-433A50FB063B}" type="presParOf" srcId="{DCC42E6A-8859-4ED8-B904-772A4D81BCB7}" destId="{B27B17AF-944C-4602-AC17-389EBB6FDF51}" srcOrd="2" destOrd="0" presId="urn:microsoft.com/office/officeart/2005/8/layout/orgChart1"/>
    <dgm:cxn modelId="{76E9663B-9CCA-4BEF-8F32-521BD62A3DC6}" type="presParOf" srcId="{83828433-5A95-4E90-8A25-E0A63F31B4F3}" destId="{60375D7B-AC56-4D22-8508-C1082D1B6070}" srcOrd="2" destOrd="0" presId="urn:microsoft.com/office/officeart/2005/8/layout/orgChart1"/>
    <dgm:cxn modelId="{9FA5BF6F-7E2A-42D2-AA95-4CC8082748CE}" type="presParOf" srcId="{83828433-5A95-4E90-8A25-E0A63F31B4F3}" destId="{4EC78824-8FB8-4442-948E-C4FBCAD0DCFA}" srcOrd="3" destOrd="0" presId="urn:microsoft.com/office/officeart/2005/8/layout/orgChart1"/>
    <dgm:cxn modelId="{75D81A45-3C81-41B9-B284-CCD21716A0E7}" type="presParOf" srcId="{4EC78824-8FB8-4442-948E-C4FBCAD0DCFA}" destId="{93566F6D-7217-4FAA-8BFA-7BF66F38613D}" srcOrd="0" destOrd="0" presId="urn:microsoft.com/office/officeart/2005/8/layout/orgChart1"/>
    <dgm:cxn modelId="{A065C179-5FB2-4C67-82D2-C73BE5E194D0}" type="presParOf" srcId="{93566F6D-7217-4FAA-8BFA-7BF66F38613D}" destId="{DC254F78-461F-4DDB-B978-1CF742FCB9C7}" srcOrd="0" destOrd="0" presId="urn:microsoft.com/office/officeart/2005/8/layout/orgChart1"/>
    <dgm:cxn modelId="{77D849AB-543E-4191-A788-C800CA0B1AC7}" type="presParOf" srcId="{93566F6D-7217-4FAA-8BFA-7BF66F38613D}" destId="{82425CA6-C963-4C26-90F2-8385A32E9813}" srcOrd="1" destOrd="0" presId="urn:microsoft.com/office/officeart/2005/8/layout/orgChart1"/>
    <dgm:cxn modelId="{48E9B996-06CA-433E-A690-59B39AD5036A}" type="presParOf" srcId="{4EC78824-8FB8-4442-948E-C4FBCAD0DCFA}" destId="{DC11D126-5239-4080-B3A6-2E8A90219D61}" srcOrd="1" destOrd="0" presId="urn:microsoft.com/office/officeart/2005/8/layout/orgChart1"/>
    <dgm:cxn modelId="{CDF081C1-872D-4032-B7A5-A56A3DB23905}" type="presParOf" srcId="{4EC78824-8FB8-4442-948E-C4FBCAD0DCFA}" destId="{DCACD7C5-21D0-4D40-A746-03B418E6BB29}" srcOrd="2" destOrd="0" presId="urn:microsoft.com/office/officeart/2005/8/layout/orgChart1"/>
    <dgm:cxn modelId="{65187FC5-2844-470C-AC68-A43A25ACE2F0}" type="presParOf" srcId="{751CACF9-C4AC-4763-AF19-D29E6AA2C2C0}" destId="{6E3F49D4-5DA9-4B81-B096-F3F4B2974C01}" srcOrd="2" destOrd="0" presId="urn:microsoft.com/office/officeart/2005/8/layout/orgChart1"/>
    <dgm:cxn modelId="{5FD3E36F-4BCF-42F6-B67F-20430581F3CA}" type="presParOf" srcId="{E1F4116A-97C0-4C27-98C7-1CBFB030CD0A}" destId="{5898F73A-E8E1-4ED2-AF7B-62B27D48B20C}" srcOrd="6" destOrd="0" presId="urn:microsoft.com/office/officeart/2005/8/layout/orgChart1"/>
    <dgm:cxn modelId="{A049BB14-C315-43CB-9371-5AE0A4013F2F}" type="presParOf" srcId="{E1F4116A-97C0-4C27-98C7-1CBFB030CD0A}" destId="{5B68D303-EE35-48E2-A91C-D3C64285DC73}" srcOrd="7" destOrd="0" presId="urn:microsoft.com/office/officeart/2005/8/layout/orgChart1"/>
    <dgm:cxn modelId="{13481EDD-D8F7-4A98-979B-4440F1FD1E0E}" type="presParOf" srcId="{5B68D303-EE35-48E2-A91C-D3C64285DC73}" destId="{E8EBEB19-E196-4EFE-A4E1-FA36A4871383}" srcOrd="0" destOrd="0" presId="urn:microsoft.com/office/officeart/2005/8/layout/orgChart1"/>
    <dgm:cxn modelId="{3CC0ABCC-F0F8-4BAA-BDEF-0A803105ABB4}" type="presParOf" srcId="{E8EBEB19-E196-4EFE-A4E1-FA36A4871383}" destId="{DBA68E0B-D625-40D7-9D42-37B0E81C120F}" srcOrd="0" destOrd="0" presId="urn:microsoft.com/office/officeart/2005/8/layout/orgChart1"/>
    <dgm:cxn modelId="{BB5388F2-483B-46C9-9775-D25FAD9BBAB7}" type="presParOf" srcId="{E8EBEB19-E196-4EFE-A4E1-FA36A4871383}" destId="{62744BD9-0D52-4F01-A84A-00A09A0833A4}" srcOrd="1" destOrd="0" presId="urn:microsoft.com/office/officeart/2005/8/layout/orgChart1"/>
    <dgm:cxn modelId="{5F176E1C-58C6-4DEB-8865-EC2526F07D07}" type="presParOf" srcId="{5B68D303-EE35-48E2-A91C-D3C64285DC73}" destId="{34376AC4-8575-454B-909E-44AE4E9D4566}" srcOrd="1" destOrd="0" presId="urn:microsoft.com/office/officeart/2005/8/layout/orgChart1"/>
    <dgm:cxn modelId="{EF5BBB84-9AC1-4809-AB1F-DDB33474D4F2}" type="presParOf" srcId="{5B68D303-EE35-48E2-A91C-D3C64285DC73}" destId="{3E3FD8A9-B2ED-4D6F-BBE6-D5B4F558ED8F}" srcOrd="2" destOrd="0" presId="urn:microsoft.com/office/officeart/2005/8/layout/orgChart1"/>
    <dgm:cxn modelId="{8EB84F14-1CCC-438A-B923-88E8932784C2}" type="presParOf" srcId="{E1F4116A-97C0-4C27-98C7-1CBFB030CD0A}" destId="{3B17519C-B1F2-42AD-B9C2-1AF687C9C439}" srcOrd="8" destOrd="0" presId="urn:microsoft.com/office/officeart/2005/8/layout/orgChart1"/>
    <dgm:cxn modelId="{8541337C-BCAF-448C-861C-1FB03A2FF31D}" type="presParOf" srcId="{E1F4116A-97C0-4C27-98C7-1CBFB030CD0A}" destId="{DE7408C1-BF04-4BE8-96B1-9160F546A888}" srcOrd="9" destOrd="0" presId="urn:microsoft.com/office/officeart/2005/8/layout/orgChart1"/>
    <dgm:cxn modelId="{3AE5095D-BCF4-496F-A1F0-762365A65AAC}" type="presParOf" srcId="{DE7408C1-BF04-4BE8-96B1-9160F546A888}" destId="{F6CB53A8-5B77-40F2-860C-8528D94C9BBA}" srcOrd="0" destOrd="0" presId="urn:microsoft.com/office/officeart/2005/8/layout/orgChart1"/>
    <dgm:cxn modelId="{B6C52904-E327-4D5B-A123-D06225E20329}" type="presParOf" srcId="{F6CB53A8-5B77-40F2-860C-8528D94C9BBA}" destId="{59D98DD2-EA4E-45BC-BD94-C0C7812F77FC}" srcOrd="0" destOrd="0" presId="urn:microsoft.com/office/officeart/2005/8/layout/orgChart1"/>
    <dgm:cxn modelId="{BE6DB100-6CC0-4B7E-A8F6-10A931470B27}" type="presParOf" srcId="{F6CB53A8-5B77-40F2-860C-8528D94C9BBA}" destId="{0030F6E0-77B6-46F8-81E8-F979B196D4F0}" srcOrd="1" destOrd="0" presId="urn:microsoft.com/office/officeart/2005/8/layout/orgChart1"/>
    <dgm:cxn modelId="{45D7CD71-7C52-4C9B-963B-FA732936E2FA}" type="presParOf" srcId="{DE7408C1-BF04-4BE8-96B1-9160F546A888}" destId="{867CBDE1-A1A5-471E-9EAC-4D75648AE728}" srcOrd="1" destOrd="0" presId="urn:microsoft.com/office/officeart/2005/8/layout/orgChart1"/>
    <dgm:cxn modelId="{62D1DDE1-BEDA-4151-8F41-79AF0EA008E7}" type="presParOf" srcId="{867CBDE1-A1A5-471E-9EAC-4D75648AE728}" destId="{36EEBF2C-8C9B-448D-A766-CBA597073438}" srcOrd="0" destOrd="0" presId="urn:microsoft.com/office/officeart/2005/8/layout/orgChart1"/>
    <dgm:cxn modelId="{57D25226-17CD-4FA4-98A5-44295B984956}" type="presParOf" srcId="{867CBDE1-A1A5-471E-9EAC-4D75648AE728}" destId="{3F0E158F-5E84-4424-818B-472BD248E8CB}" srcOrd="1" destOrd="0" presId="urn:microsoft.com/office/officeart/2005/8/layout/orgChart1"/>
    <dgm:cxn modelId="{A4CB3CCE-57B8-4972-BA4A-80CDCA318B5F}" type="presParOf" srcId="{3F0E158F-5E84-4424-818B-472BD248E8CB}" destId="{E3D5A93F-3298-449B-B3E3-7BF134FB68E8}" srcOrd="0" destOrd="0" presId="urn:microsoft.com/office/officeart/2005/8/layout/orgChart1"/>
    <dgm:cxn modelId="{61D06F1F-82B2-43C4-B624-1BF289544796}" type="presParOf" srcId="{E3D5A93F-3298-449B-B3E3-7BF134FB68E8}" destId="{F61EE605-59FB-4A22-86D3-FA7AE90A1097}" srcOrd="0" destOrd="0" presId="urn:microsoft.com/office/officeart/2005/8/layout/orgChart1"/>
    <dgm:cxn modelId="{1E2AAD13-0015-4BC4-90DA-EFB6760F6FF8}" type="presParOf" srcId="{E3D5A93F-3298-449B-B3E3-7BF134FB68E8}" destId="{6CB34AD5-1B64-45E0-B309-C8847FC50705}" srcOrd="1" destOrd="0" presId="urn:microsoft.com/office/officeart/2005/8/layout/orgChart1"/>
    <dgm:cxn modelId="{3912311D-C3EF-4E08-B731-477CA6B0FDCD}" type="presParOf" srcId="{3F0E158F-5E84-4424-818B-472BD248E8CB}" destId="{FD30554A-AC4E-40D9-9179-3B4AC7C94633}" srcOrd="1" destOrd="0" presId="urn:microsoft.com/office/officeart/2005/8/layout/orgChart1"/>
    <dgm:cxn modelId="{EC2E0EFA-4C5B-46B8-A179-31B2BD82735C}" type="presParOf" srcId="{3F0E158F-5E84-4424-818B-472BD248E8CB}" destId="{BF5AB792-FB6F-4067-B31D-1D15AF37B6B0}" srcOrd="2" destOrd="0" presId="urn:microsoft.com/office/officeart/2005/8/layout/orgChart1"/>
    <dgm:cxn modelId="{FD570D41-F7E5-42C4-B1F8-A260DE89CA94}" type="presParOf" srcId="{DE7408C1-BF04-4BE8-96B1-9160F546A888}" destId="{94656A21-D85E-4327-AB5C-D0DFDFB5DB4B}" srcOrd="2" destOrd="0" presId="urn:microsoft.com/office/officeart/2005/8/layout/orgChart1"/>
    <dgm:cxn modelId="{C5AB6AF4-8810-4285-974E-8DC8B1D362B9}" type="presParOf" srcId="{E1F4116A-97C0-4C27-98C7-1CBFB030CD0A}" destId="{09C8470E-AEAC-42CD-A1F3-02ECC8B5359B}" srcOrd="10" destOrd="0" presId="urn:microsoft.com/office/officeart/2005/8/layout/orgChart1"/>
    <dgm:cxn modelId="{8B7303A4-F189-4DE8-AEDB-597207399828}" type="presParOf" srcId="{E1F4116A-97C0-4C27-98C7-1CBFB030CD0A}" destId="{99DC4BC7-FEE7-4BC0-888F-712D696D6383}" srcOrd="11" destOrd="0" presId="urn:microsoft.com/office/officeart/2005/8/layout/orgChart1"/>
    <dgm:cxn modelId="{B93BBF5E-21BF-4827-9958-B944A322B827}" type="presParOf" srcId="{99DC4BC7-FEE7-4BC0-888F-712D696D6383}" destId="{70B5E281-250A-4373-99FF-70E401BA9D52}" srcOrd="0" destOrd="0" presId="urn:microsoft.com/office/officeart/2005/8/layout/orgChart1"/>
    <dgm:cxn modelId="{44EFD92C-91CE-4B63-AEAB-EA34A0D03A95}" type="presParOf" srcId="{70B5E281-250A-4373-99FF-70E401BA9D52}" destId="{DB820C09-7217-4C18-9B41-3AA7166F3CEF}" srcOrd="0" destOrd="0" presId="urn:microsoft.com/office/officeart/2005/8/layout/orgChart1"/>
    <dgm:cxn modelId="{1C2DA22F-522D-4111-A60A-63615C1E9A6C}" type="presParOf" srcId="{70B5E281-250A-4373-99FF-70E401BA9D52}" destId="{9D3525C3-E365-4887-9EB2-A748ED10C6E1}" srcOrd="1" destOrd="0" presId="urn:microsoft.com/office/officeart/2005/8/layout/orgChart1"/>
    <dgm:cxn modelId="{3BC9C92E-42B2-4293-8BB5-C9602BBA9330}" type="presParOf" srcId="{99DC4BC7-FEE7-4BC0-888F-712D696D6383}" destId="{35E26497-8414-48F4-A422-C87790F19003}" srcOrd="1" destOrd="0" presId="urn:microsoft.com/office/officeart/2005/8/layout/orgChart1"/>
    <dgm:cxn modelId="{BAABFC1A-0C9B-4B42-A0CB-05AA97F045CA}" type="presParOf" srcId="{99DC4BC7-FEE7-4BC0-888F-712D696D6383}" destId="{C3C53C79-11C6-4BCB-BF0A-0275EC429264}" srcOrd="2" destOrd="0" presId="urn:microsoft.com/office/officeart/2005/8/layout/orgChart1"/>
    <dgm:cxn modelId="{A7621DD7-8763-4314-B24E-9C7092898AD2}" type="presParOf" srcId="{E1F4116A-97C0-4C27-98C7-1CBFB030CD0A}" destId="{D9F5E240-3979-40F5-93FC-4D8A3E077A4A}" srcOrd="12" destOrd="0" presId="urn:microsoft.com/office/officeart/2005/8/layout/orgChart1"/>
    <dgm:cxn modelId="{26FF6CE0-B554-4DF9-9428-C9316FEE1678}" type="presParOf" srcId="{E1F4116A-97C0-4C27-98C7-1CBFB030CD0A}" destId="{76348DE4-D21F-4C69-ABDB-BB86B22BB2D1}" srcOrd="13" destOrd="0" presId="urn:microsoft.com/office/officeart/2005/8/layout/orgChart1"/>
    <dgm:cxn modelId="{1542A806-4710-4BF7-A99B-F99AB99A974A}" type="presParOf" srcId="{76348DE4-D21F-4C69-ABDB-BB86B22BB2D1}" destId="{31F7ED2C-1A56-4937-8096-9FED3F7F3F2A}" srcOrd="0" destOrd="0" presId="urn:microsoft.com/office/officeart/2005/8/layout/orgChart1"/>
    <dgm:cxn modelId="{7F724A01-7B9B-4E65-8CDC-FDE9AABDF6D5}" type="presParOf" srcId="{31F7ED2C-1A56-4937-8096-9FED3F7F3F2A}" destId="{AEF81804-43DC-4B40-8690-E3D93B6BCC20}" srcOrd="0" destOrd="0" presId="urn:microsoft.com/office/officeart/2005/8/layout/orgChart1"/>
    <dgm:cxn modelId="{28B3C6BF-B7E6-4673-9B0C-6DC31BE16724}" type="presParOf" srcId="{31F7ED2C-1A56-4937-8096-9FED3F7F3F2A}" destId="{C8245640-F92D-4DD1-9C7D-78E320E08486}" srcOrd="1" destOrd="0" presId="urn:microsoft.com/office/officeart/2005/8/layout/orgChart1"/>
    <dgm:cxn modelId="{3BD5D7A4-F964-4F7C-9151-954924EAE962}" type="presParOf" srcId="{76348DE4-D21F-4C69-ABDB-BB86B22BB2D1}" destId="{0A1C5A77-96EA-47A2-985D-3E2440E8C098}" srcOrd="1" destOrd="0" presId="urn:microsoft.com/office/officeart/2005/8/layout/orgChart1"/>
    <dgm:cxn modelId="{52145444-D12E-4796-BAFB-6494A51C7780}" type="presParOf" srcId="{76348DE4-D21F-4C69-ABDB-BB86B22BB2D1}" destId="{587290C2-1DBE-4753-B131-7D3EC9102799}" srcOrd="2" destOrd="0" presId="urn:microsoft.com/office/officeart/2005/8/layout/orgChart1"/>
    <dgm:cxn modelId="{FD079AB5-D908-4307-8272-C7CE4E0545DA}" type="presParOf" srcId="{0EFE8BEC-C7C6-40F8-B050-C7BAAA2DE38D}" destId="{69511D89-EF78-4147-8231-66235E0AE7FA}" srcOrd="2" destOrd="0" presId="urn:microsoft.com/office/officeart/2005/8/layout/orgChart1"/>
    <dgm:cxn modelId="{712C7BD2-7DC8-4383-A8FD-5CE930AC9806}" type="presParOf" srcId="{0B8930CF-C7AC-4616-8659-103B01DDCA50}" destId="{2600E0A3-7B4F-469D-A4E6-AC28C0332A26}" srcOrd="2" destOrd="0" presId="urn:microsoft.com/office/officeart/2005/8/layout/orgChart1"/>
    <dgm:cxn modelId="{79296D10-5C3E-4E18-94E8-1BD43A63CE56}" type="presParOf" srcId="{B8CB07BB-D9BB-44E2-95D6-CD2DC3FE0798}" destId="{891C154A-44D8-4AA9-AEE0-0D346DAD9D25}" srcOrd="2" destOrd="0" presId="urn:microsoft.com/office/officeart/2005/8/layout/orgChart1"/>
    <dgm:cxn modelId="{74CCF1AF-8D97-41AE-95A1-6F80F808EE8A}" type="presParOf" srcId="{B8CB07BB-D9BB-44E2-95D6-CD2DC3FE0798}" destId="{497B188A-A047-4372-9126-17FC63DD7C73}" srcOrd="3" destOrd="0" presId="urn:microsoft.com/office/officeart/2005/8/layout/orgChart1"/>
    <dgm:cxn modelId="{9DEDDC2A-52E3-4111-BEC1-1867BA99B45F}" type="presParOf" srcId="{497B188A-A047-4372-9126-17FC63DD7C73}" destId="{A000E496-B31A-491D-B735-98B0E5BE1D38}" srcOrd="0" destOrd="0" presId="urn:microsoft.com/office/officeart/2005/8/layout/orgChart1"/>
    <dgm:cxn modelId="{1A2B33B0-8059-495A-8101-08B19D98EBDD}" type="presParOf" srcId="{A000E496-B31A-491D-B735-98B0E5BE1D38}" destId="{B0B07333-1557-48C6-B70C-55B45DA03A6D}" srcOrd="0" destOrd="0" presId="urn:microsoft.com/office/officeart/2005/8/layout/orgChart1"/>
    <dgm:cxn modelId="{8DF12690-3483-48BB-9788-BB1C306728C2}" type="presParOf" srcId="{A000E496-B31A-491D-B735-98B0E5BE1D38}" destId="{893AEB45-E94E-4C8A-9021-D7F427E2CB39}" srcOrd="1" destOrd="0" presId="urn:microsoft.com/office/officeart/2005/8/layout/orgChart1"/>
    <dgm:cxn modelId="{8A44BBB6-B906-467E-840D-0209E700FD65}" type="presParOf" srcId="{497B188A-A047-4372-9126-17FC63DD7C73}" destId="{D38E6D4B-2221-4F5A-9443-97999F7C047D}" srcOrd="1" destOrd="0" presId="urn:microsoft.com/office/officeart/2005/8/layout/orgChart1"/>
    <dgm:cxn modelId="{EE34BDD4-4C22-47D6-8E24-E1DCF5C69042}" type="presParOf" srcId="{D38E6D4B-2221-4F5A-9443-97999F7C047D}" destId="{057CB185-73E3-4EA1-9289-65019E59FC2B}" srcOrd="0" destOrd="0" presId="urn:microsoft.com/office/officeart/2005/8/layout/orgChart1"/>
    <dgm:cxn modelId="{91D0C77F-8896-408F-854E-6D4CD19B316A}" type="presParOf" srcId="{D38E6D4B-2221-4F5A-9443-97999F7C047D}" destId="{0EB2DF1A-16D2-44C1-A28C-D0AA4590B011}" srcOrd="1" destOrd="0" presId="urn:microsoft.com/office/officeart/2005/8/layout/orgChart1"/>
    <dgm:cxn modelId="{312B86E7-3137-4DBF-8188-0FCD03E84FA3}" type="presParOf" srcId="{0EB2DF1A-16D2-44C1-A28C-D0AA4590B011}" destId="{D0F11A22-8D51-499C-8608-984F6121866E}" srcOrd="0" destOrd="0" presId="urn:microsoft.com/office/officeart/2005/8/layout/orgChart1"/>
    <dgm:cxn modelId="{C5197F26-D2FF-44B7-B86A-DA5FA2FEDC30}" type="presParOf" srcId="{D0F11A22-8D51-499C-8608-984F6121866E}" destId="{EDEC842C-DFFD-4295-9E09-838266272F64}" srcOrd="0" destOrd="0" presId="urn:microsoft.com/office/officeart/2005/8/layout/orgChart1"/>
    <dgm:cxn modelId="{ACFEC86D-9538-42B3-913F-616C8782A663}" type="presParOf" srcId="{D0F11A22-8D51-499C-8608-984F6121866E}" destId="{9BD0B5EE-13AD-4D16-84E7-B4D6C2CB00DA}" srcOrd="1" destOrd="0" presId="urn:microsoft.com/office/officeart/2005/8/layout/orgChart1"/>
    <dgm:cxn modelId="{2CCB55AF-8C55-4630-8702-15E89F210313}" type="presParOf" srcId="{0EB2DF1A-16D2-44C1-A28C-D0AA4590B011}" destId="{D078C9FB-B9C8-42FE-8DFD-D60DD61CFE0D}" srcOrd="1" destOrd="0" presId="urn:microsoft.com/office/officeart/2005/8/layout/orgChart1"/>
    <dgm:cxn modelId="{B6AC2EAC-56D5-4B72-BA4E-7D9B07141FEE}" type="presParOf" srcId="{0EB2DF1A-16D2-44C1-A28C-D0AA4590B011}" destId="{E5751C79-BE08-4834-9D30-4DD7A6761491}" srcOrd="2" destOrd="0" presId="urn:microsoft.com/office/officeart/2005/8/layout/orgChart1"/>
    <dgm:cxn modelId="{098D06D7-787C-4FD1-A0D4-CAEAF6CD54E6}" type="presParOf" srcId="{497B188A-A047-4372-9126-17FC63DD7C73}" destId="{778BC2B2-6F0F-4346-8176-B47E463038B3}" srcOrd="2" destOrd="0" presId="urn:microsoft.com/office/officeart/2005/8/layout/orgChart1"/>
    <dgm:cxn modelId="{DB5733AE-1DDC-40FA-9816-3C5F30F851AF}" type="presParOf" srcId="{305760EB-4F92-4132-AC79-DA429F37FFDF}" destId="{FBF0B7F2-F804-4201-B2CC-A4F5A89B137C}" srcOrd="2" destOrd="0" presId="urn:microsoft.com/office/officeart/2005/8/layout/orgChart1"/>
    <dgm:cxn modelId="{64DED27C-999B-4A37-9CA6-701783932B7C}" type="presParOf" srcId="{BB472B05-EAEA-41D8-9FD1-A2F763A5F00A}" destId="{488E5858-9B9E-4A36-9CA2-181C7CC15B18}" srcOrd="2" destOrd="0" presId="urn:microsoft.com/office/officeart/2005/8/layout/orgChart1"/>
    <dgm:cxn modelId="{2866F381-1A35-452F-8157-9719EAFE7D2C}" type="presParOf" srcId="{BE809DCD-C791-4D06-B74E-636465068ABF}" destId="{1E8E90D3-731E-4274-89D2-F29D0B9C727D}" srcOrd="3" destOrd="0" presId="urn:microsoft.com/office/officeart/2005/8/layout/orgChart1"/>
    <dgm:cxn modelId="{70A88917-1AE6-4BE4-8DC7-7D1EED60DBE5}" type="presParOf" srcId="{1E8E90D3-731E-4274-89D2-F29D0B9C727D}" destId="{6F1F619A-D8A8-4F63-BFBA-112C13CAFB67}" srcOrd="0" destOrd="0" presId="urn:microsoft.com/office/officeart/2005/8/layout/orgChart1"/>
    <dgm:cxn modelId="{CEEE332F-7ECD-4715-B55C-12B13A6F5346}" type="presParOf" srcId="{6F1F619A-D8A8-4F63-BFBA-112C13CAFB67}" destId="{05C5ADA5-051E-456C-B78C-7DBF4A41D177}" srcOrd="0" destOrd="0" presId="urn:microsoft.com/office/officeart/2005/8/layout/orgChart1"/>
    <dgm:cxn modelId="{67BEC110-E3A0-44C4-8878-200C6787DD8C}" type="presParOf" srcId="{6F1F619A-D8A8-4F63-BFBA-112C13CAFB67}" destId="{640931A4-9715-4DBA-9A8B-8C8C2C9A6DCC}" srcOrd="1" destOrd="0" presId="urn:microsoft.com/office/officeart/2005/8/layout/orgChart1"/>
    <dgm:cxn modelId="{3D9EDA55-F9E8-403D-85C9-BA86335673EB}" type="presParOf" srcId="{1E8E90D3-731E-4274-89D2-F29D0B9C727D}" destId="{010739E9-B875-4E9E-9B16-A903831DB544}" srcOrd="1" destOrd="0" presId="urn:microsoft.com/office/officeart/2005/8/layout/orgChart1"/>
    <dgm:cxn modelId="{98847423-0DAC-4F85-862D-34C167A5E3A7}" type="presParOf" srcId="{1E8E90D3-731E-4274-89D2-F29D0B9C727D}" destId="{00A2586C-213C-4ED6-A71D-AB05F21939D4}" srcOrd="2" destOrd="0" presId="urn:microsoft.com/office/officeart/2005/8/layout/orgChart1"/>
    <dgm:cxn modelId="{D0BD388D-48F5-4BAE-B7BF-0A6667E14D68}" type="presParOf" srcId="{BE809DCD-C791-4D06-B74E-636465068ABF}" destId="{43601B8D-813F-4416-9B59-EDACAECA3DC3}" srcOrd="4" destOrd="0" presId="urn:microsoft.com/office/officeart/2005/8/layout/orgChart1"/>
    <dgm:cxn modelId="{F824C18C-BAC7-427E-8797-26328499C1C0}" type="presParOf" srcId="{43601B8D-813F-4416-9B59-EDACAECA3DC3}" destId="{EEA0E38F-F960-4CAE-88A9-2829DBC34AEE}" srcOrd="0" destOrd="0" presId="urn:microsoft.com/office/officeart/2005/8/layout/orgChart1"/>
    <dgm:cxn modelId="{68FED3A2-1084-485D-8A4F-6B7FC6DBBE79}" type="presParOf" srcId="{EEA0E38F-F960-4CAE-88A9-2829DBC34AEE}" destId="{F40EED89-EA96-4AE3-8008-D9B504B620A8}" srcOrd="0" destOrd="0" presId="urn:microsoft.com/office/officeart/2005/8/layout/orgChart1"/>
    <dgm:cxn modelId="{C29D4AC6-1460-4D67-8A88-B2144D6CC54D}" type="presParOf" srcId="{EEA0E38F-F960-4CAE-88A9-2829DBC34AEE}" destId="{332D8D3C-808F-4131-BF61-FB1078B4BCA1}" srcOrd="1" destOrd="0" presId="urn:microsoft.com/office/officeart/2005/8/layout/orgChart1"/>
    <dgm:cxn modelId="{D0D5EF84-016A-439C-991B-3B9920AFE46B}" type="presParOf" srcId="{43601B8D-813F-4416-9B59-EDACAECA3DC3}" destId="{1C79E39B-D265-4834-AA29-7EE61D99C84E}" srcOrd="1" destOrd="0" presId="urn:microsoft.com/office/officeart/2005/8/layout/orgChart1"/>
    <dgm:cxn modelId="{FAD88BCC-C8E2-4B77-886C-6CF373572121}" type="presParOf" srcId="{43601B8D-813F-4416-9B59-EDACAECA3DC3}" destId="{335DE7F0-FC84-496A-9139-DC0AEF1436CF}" srcOrd="2" destOrd="0" presId="urn:microsoft.com/office/officeart/2005/8/layout/orgChart1"/>
  </dgm:cxnLst>
  <dgm:bg/>
  <dgm:whole>
    <a:ln>
      <a:noFill/>
    </a:ln>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CB185-73E3-4EA1-9289-65019E59FC2B}">
      <dsp:nvSpPr>
        <dsp:cNvPr id="0" name=""/>
        <dsp:cNvSpPr/>
      </dsp:nvSpPr>
      <dsp:spPr>
        <a:xfrm>
          <a:off x="6626185" y="2255583"/>
          <a:ext cx="858314" cy="381315"/>
        </a:xfrm>
        <a:custGeom>
          <a:avLst/>
          <a:gdLst/>
          <a:ahLst/>
          <a:cxnLst/>
          <a:rect l="0" t="0" r="0" b="0"/>
          <a:pathLst>
            <a:path>
              <a:moveTo>
                <a:pt x="0" y="0"/>
              </a:moveTo>
              <a:lnTo>
                <a:pt x="0" y="381315"/>
              </a:lnTo>
              <a:lnTo>
                <a:pt x="858314" y="381315"/>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91C154A-44D8-4AA9-AEE0-0D346DAD9D25}">
      <dsp:nvSpPr>
        <dsp:cNvPr id="0" name=""/>
        <dsp:cNvSpPr/>
      </dsp:nvSpPr>
      <dsp:spPr>
        <a:xfrm>
          <a:off x="4464050" y="1462896"/>
          <a:ext cx="2556698" cy="299483"/>
        </a:xfrm>
        <a:custGeom>
          <a:avLst/>
          <a:gdLst/>
          <a:ahLst/>
          <a:cxnLst/>
          <a:rect l="0" t="0" r="0" b="0"/>
          <a:pathLst>
            <a:path>
              <a:moveTo>
                <a:pt x="0" y="0"/>
              </a:moveTo>
              <a:lnTo>
                <a:pt x="0" y="221667"/>
              </a:lnTo>
              <a:lnTo>
                <a:pt x="2556698" y="221667"/>
              </a:lnTo>
              <a:lnTo>
                <a:pt x="2556698" y="29948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9F5E240-3979-40F5-93FC-4D8A3E077A4A}">
      <dsp:nvSpPr>
        <dsp:cNvPr id="0" name=""/>
        <dsp:cNvSpPr/>
      </dsp:nvSpPr>
      <dsp:spPr>
        <a:xfrm>
          <a:off x="5981304" y="3462038"/>
          <a:ext cx="2553963" cy="343963"/>
        </a:xfrm>
        <a:custGeom>
          <a:avLst/>
          <a:gdLst/>
          <a:ahLst/>
          <a:cxnLst/>
          <a:rect l="0" t="0" r="0" b="0"/>
          <a:pathLst>
            <a:path>
              <a:moveTo>
                <a:pt x="0" y="0"/>
              </a:moveTo>
              <a:lnTo>
                <a:pt x="0" y="266148"/>
              </a:lnTo>
              <a:lnTo>
                <a:pt x="2553963" y="266148"/>
              </a:lnTo>
              <a:lnTo>
                <a:pt x="2553963"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9C8470E-AEAC-42CD-A1F3-02ECC8B5359B}">
      <dsp:nvSpPr>
        <dsp:cNvPr id="0" name=""/>
        <dsp:cNvSpPr/>
      </dsp:nvSpPr>
      <dsp:spPr>
        <a:xfrm>
          <a:off x="5981304" y="3462038"/>
          <a:ext cx="1618670" cy="343963"/>
        </a:xfrm>
        <a:custGeom>
          <a:avLst/>
          <a:gdLst/>
          <a:ahLst/>
          <a:cxnLst/>
          <a:rect l="0" t="0" r="0" b="0"/>
          <a:pathLst>
            <a:path>
              <a:moveTo>
                <a:pt x="0" y="0"/>
              </a:moveTo>
              <a:lnTo>
                <a:pt x="0" y="266148"/>
              </a:lnTo>
              <a:lnTo>
                <a:pt x="1618670" y="266148"/>
              </a:lnTo>
              <a:lnTo>
                <a:pt x="1618670"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6EEBF2C-8C9B-448D-A766-CBA597073438}">
      <dsp:nvSpPr>
        <dsp:cNvPr id="0" name=""/>
        <dsp:cNvSpPr/>
      </dsp:nvSpPr>
      <dsp:spPr>
        <a:xfrm>
          <a:off x="6352817" y="4216179"/>
          <a:ext cx="116949" cy="360720"/>
        </a:xfrm>
        <a:custGeom>
          <a:avLst/>
          <a:gdLst/>
          <a:ahLst/>
          <a:cxnLst/>
          <a:rect l="0" t="0" r="0" b="0"/>
          <a:pathLst>
            <a:path>
              <a:moveTo>
                <a:pt x="0" y="0"/>
              </a:moveTo>
              <a:lnTo>
                <a:pt x="0" y="360720"/>
              </a:lnTo>
              <a:lnTo>
                <a:pt x="116949" y="360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17519C-B1F2-42AD-B9C2-1AF687C9C439}">
      <dsp:nvSpPr>
        <dsp:cNvPr id="0" name=""/>
        <dsp:cNvSpPr/>
      </dsp:nvSpPr>
      <dsp:spPr>
        <a:xfrm>
          <a:off x="5981304" y="3462038"/>
          <a:ext cx="683377" cy="343963"/>
        </a:xfrm>
        <a:custGeom>
          <a:avLst/>
          <a:gdLst/>
          <a:ahLst/>
          <a:cxnLst/>
          <a:rect l="0" t="0" r="0" b="0"/>
          <a:pathLst>
            <a:path>
              <a:moveTo>
                <a:pt x="0" y="0"/>
              </a:moveTo>
              <a:lnTo>
                <a:pt x="0" y="266148"/>
              </a:lnTo>
              <a:lnTo>
                <a:pt x="683377" y="266148"/>
              </a:lnTo>
              <a:lnTo>
                <a:pt x="683377"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898F73A-E8E1-4ED2-AF7B-62B27D48B20C}">
      <dsp:nvSpPr>
        <dsp:cNvPr id="0" name=""/>
        <dsp:cNvSpPr/>
      </dsp:nvSpPr>
      <dsp:spPr>
        <a:xfrm>
          <a:off x="5729389" y="3462038"/>
          <a:ext cx="251915" cy="343963"/>
        </a:xfrm>
        <a:custGeom>
          <a:avLst/>
          <a:gdLst/>
          <a:ahLst/>
          <a:cxnLst/>
          <a:rect l="0" t="0" r="0" b="0"/>
          <a:pathLst>
            <a:path>
              <a:moveTo>
                <a:pt x="251915" y="0"/>
              </a:moveTo>
              <a:lnTo>
                <a:pt x="251915" y="266148"/>
              </a:lnTo>
              <a:lnTo>
                <a:pt x="0" y="266148"/>
              </a:lnTo>
              <a:lnTo>
                <a:pt x="0"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0375D7B-AC56-4D22-8508-C1082D1B6070}">
      <dsp:nvSpPr>
        <dsp:cNvPr id="0" name=""/>
        <dsp:cNvSpPr/>
      </dsp:nvSpPr>
      <dsp:spPr>
        <a:xfrm>
          <a:off x="4482231" y="4216179"/>
          <a:ext cx="116949" cy="926529"/>
        </a:xfrm>
        <a:custGeom>
          <a:avLst/>
          <a:gdLst/>
          <a:ahLst/>
          <a:cxnLst/>
          <a:rect l="0" t="0" r="0" b="0"/>
          <a:pathLst>
            <a:path>
              <a:moveTo>
                <a:pt x="0" y="0"/>
              </a:moveTo>
              <a:lnTo>
                <a:pt x="0" y="926529"/>
              </a:lnTo>
              <a:lnTo>
                <a:pt x="116949" y="92652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0907F-3E7B-44C3-9DCE-343D0ACBA9EB}">
      <dsp:nvSpPr>
        <dsp:cNvPr id="0" name=""/>
        <dsp:cNvSpPr/>
      </dsp:nvSpPr>
      <dsp:spPr>
        <a:xfrm>
          <a:off x="4482231" y="4216179"/>
          <a:ext cx="116949" cy="360720"/>
        </a:xfrm>
        <a:custGeom>
          <a:avLst/>
          <a:gdLst/>
          <a:ahLst/>
          <a:cxnLst/>
          <a:rect l="0" t="0" r="0" b="0"/>
          <a:pathLst>
            <a:path>
              <a:moveTo>
                <a:pt x="0" y="0"/>
              </a:moveTo>
              <a:lnTo>
                <a:pt x="0" y="360720"/>
              </a:lnTo>
              <a:lnTo>
                <a:pt x="116949" y="360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57C0FA-EE0E-4349-A76B-6FD1883825E9}">
      <dsp:nvSpPr>
        <dsp:cNvPr id="0" name=""/>
        <dsp:cNvSpPr/>
      </dsp:nvSpPr>
      <dsp:spPr>
        <a:xfrm>
          <a:off x="4794096" y="3462038"/>
          <a:ext cx="1187208" cy="343963"/>
        </a:xfrm>
        <a:custGeom>
          <a:avLst/>
          <a:gdLst/>
          <a:ahLst/>
          <a:cxnLst/>
          <a:rect l="0" t="0" r="0" b="0"/>
          <a:pathLst>
            <a:path>
              <a:moveTo>
                <a:pt x="1187208" y="0"/>
              </a:moveTo>
              <a:lnTo>
                <a:pt x="1187208" y="266148"/>
              </a:lnTo>
              <a:lnTo>
                <a:pt x="0" y="266148"/>
              </a:lnTo>
              <a:lnTo>
                <a:pt x="0"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8C04713-F46E-4727-B84C-0B5549DF43BD}">
      <dsp:nvSpPr>
        <dsp:cNvPr id="0" name=""/>
        <dsp:cNvSpPr/>
      </dsp:nvSpPr>
      <dsp:spPr>
        <a:xfrm>
          <a:off x="3546938" y="4216179"/>
          <a:ext cx="116949" cy="926529"/>
        </a:xfrm>
        <a:custGeom>
          <a:avLst/>
          <a:gdLst/>
          <a:ahLst/>
          <a:cxnLst/>
          <a:rect l="0" t="0" r="0" b="0"/>
          <a:pathLst>
            <a:path>
              <a:moveTo>
                <a:pt x="0" y="0"/>
              </a:moveTo>
              <a:lnTo>
                <a:pt x="0" y="926529"/>
              </a:lnTo>
              <a:lnTo>
                <a:pt x="116949" y="926529"/>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1E1E061-9FB0-411A-995B-EBCFA8926707}">
      <dsp:nvSpPr>
        <dsp:cNvPr id="0" name=""/>
        <dsp:cNvSpPr/>
      </dsp:nvSpPr>
      <dsp:spPr>
        <a:xfrm>
          <a:off x="3546938" y="4216179"/>
          <a:ext cx="116949" cy="360720"/>
        </a:xfrm>
        <a:custGeom>
          <a:avLst/>
          <a:gdLst/>
          <a:ahLst/>
          <a:cxnLst/>
          <a:rect l="0" t="0" r="0" b="0"/>
          <a:pathLst>
            <a:path>
              <a:moveTo>
                <a:pt x="0" y="0"/>
              </a:moveTo>
              <a:lnTo>
                <a:pt x="0" y="360720"/>
              </a:lnTo>
              <a:lnTo>
                <a:pt x="116949" y="3607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E0DB7AF-0217-4722-ACF3-362413EBA439}">
      <dsp:nvSpPr>
        <dsp:cNvPr id="0" name=""/>
        <dsp:cNvSpPr/>
      </dsp:nvSpPr>
      <dsp:spPr>
        <a:xfrm>
          <a:off x="3858803" y="3462038"/>
          <a:ext cx="2122501" cy="343963"/>
        </a:xfrm>
        <a:custGeom>
          <a:avLst/>
          <a:gdLst/>
          <a:ahLst/>
          <a:cxnLst/>
          <a:rect l="0" t="0" r="0" b="0"/>
          <a:pathLst>
            <a:path>
              <a:moveTo>
                <a:pt x="2122501" y="0"/>
              </a:moveTo>
              <a:lnTo>
                <a:pt x="2122501" y="266148"/>
              </a:lnTo>
              <a:lnTo>
                <a:pt x="0" y="266148"/>
              </a:lnTo>
              <a:lnTo>
                <a:pt x="0"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483CD11-8040-481F-96B6-0194CEAFB102}">
      <dsp:nvSpPr>
        <dsp:cNvPr id="0" name=""/>
        <dsp:cNvSpPr/>
      </dsp:nvSpPr>
      <dsp:spPr>
        <a:xfrm>
          <a:off x="2923510" y="3462038"/>
          <a:ext cx="3057794" cy="343963"/>
        </a:xfrm>
        <a:custGeom>
          <a:avLst/>
          <a:gdLst/>
          <a:ahLst/>
          <a:cxnLst/>
          <a:rect l="0" t="0" r="0" b="0"/>
          <a:pathLst>
            <a:path>
              <a:moveTo>
                <a:pt x="3057794" y="0"/>
              </a:moveTo>
              <a:lnTo>
                <a:pt x="3057794" y="266148"/>
              </a:lnTo>
              <a:lnTo>
                <a:pt x="0" y="266148"/>
              </a:lnTo>
              <a:lnTo>
                <a:pt x="0" y="343963"/>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F2F2217-757C-4DE5-B954-781941E44C18}">
      <dsp:nvSpPr>
        <dsp:cNvPr id="0" name=""/>
        <dsp:cNvSpPr/>
      </dsp:nvSpPr>
      <dsp:spPr>
        <a:xfrm>
          <a:off x="3618100" y="2259040"/>
          <a:ext cx="2363203" cy="709794"/>
        </a:xfrm>
        <a:custGeom>
          <a:avLst/>
          <a:gdLst/>
          <a:ahLst/>
          <a:cxnLst/>
          <a:rect l="0" t="0" r="0" b="0"/>
          <a:pathLst>
            <a:path>
              <a:moveTo>
                <a:pt x="0" y="0"/>
              </a:moveTo>
              <a:lnTo>
                <a:pt x="0" y="631978"/>
              </a:lnTo>
              <a:lnTo>
                <a:pt x="2363203" y="631978"/>
              </a:lnTo>
              <a:lnTo>
                <a:pt x="2363203" y="709794"/>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AFD5FD-327D-4DEB-B83A-D635486C2CC0}">
      <dsp:nvSpPr>
        <dsp:cNvPr id="0" name=""/>
        <dsp:cNvSpPr/>
      </dsp:nvSpPr>
      <dsp:spPr>
        <a:xfrm>
          <a:off x="1316878" y="3462060"/>
          <a:ext cx="100360" cy="474097"/>
        </a:xfrm>
        <a:custGeom>
          <a:avLst/>
          <a:gdLst/>
          <a:ahLst/>
          <a:cxnLst/>
          <a:rect l="0" t="0" r="0" b="0"/>
          <a:pathLst>
            <a:path>
              <a:moveTo>
                <a:pt x="0" y="0"/>
              </a:moveTo>
              <a:lnTo>
                <a:pt x="0" y="474097"/>
              </a:lnTo>
              <a:lnTo>
                <a:pt x="100360" y="474097"/>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7A99CCB-7065-43C1-A7CC-ECADF9AC3BDB}">
      <dsp:nvSpPr>
        <dsp:cNvPr id="0" name=""/>
        <dsp:cNvSpPr/>
      </dsp:nvSpPr>
      <dsp:spPr>
        <a:xfrm>
          <a:off x="1711441" y="2259040"/>
          <a:ext cx="1906659" cy="709816"/>
        </a:xfrm>
        <a:custGeom>
          <a:avLst/>
          <a:gdLst/>
          <a:ahLst/>
          <a:cxnLst/>
          <a:rect l="0" t="0" r="0" b="0"/>
          <a:pathLst>
            <a:path>
              <a:moveTo>
                <a:pt x="1906659" y="0"/>
              </a:moveTo>
              <a:lnTo>
                <a:pt x="1906659" y="632000"/>
              </a:lnTo>
              <a:lnTo>
                <a:pt x="0" y="632000"/>
              </a:lnTo>
              <a:lnTo>
                <a:pt x="0" y="709816"/>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E112C0-06D2-4009-BD51-DB7489B76B86}">
      <dsp:nvSpPr>
        <dsp:cNvPr id="0" name=""/>
        <dsp:cNvSpPr/>
      </dsp:nvSpPr>
      <dsp:spPr>
        <a:xfrm>
          <a:off x="124897" y="3462064"/>
          <a:ext cx="113729" cy="478670"/>
        </a:xfrm>
        <a:custGeom>
          <a:avLst/>
          <a:gdLst/>
          <a:ahLst/>
          <a:cxnLst/>
          <a:rect l="0" t="0" r="0" b="0"/>
          <a:pathLst>
            <a:path>
              <a:moveTo>
                <a:pt x="0" y="0"/>
              </a:moveTo>
              <a:lnTo>
                <a:pt x="0" y="478670"/>
              </a:lnTo>
              <a:lnTo>
                <a:pt x="113729" y="47867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5537F35-30A1-4CB5-8D5B-8F68F0ABDC57}">
      <dsp:nvSpPr>
        <dsp:cNvPr id="0" name=""/>
        <dsp:cNvSpPr/>
      </dsp:nvSpPr>
      <dsp:spPr>
        <a:xfrm>
          <a:off x="519460" y="2259040"/>
          <a:ext cx="3098640" cy="709820"/>
        </a:xfrm>
        <a:custGeom>
          <a:avLst/>
          <a:gdLst/>
          <a:ahLst/>
          <a:cxnLst/>
          <a:rect l="0" t="0" r="0" b="0"/>
          <a:pathLst>
            <a:path>
              <a:moveTo>
                <a:pt x="3098640" y="0"/>
              </a:moveTo>
              <a:lnTo>
                <a:pt x="3098640" y="632004"/>
              </a:lnTo>
              <a:lnTo>
                <a:pt x="0" y="632004"/>
              </a:lnTo>
              <a:lnTo>
                <a:pt x="0" y="70982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0FF6AA-C3D7-4D89-8762-AF5A1588DF7C}">
      <dsp:nvSpPr>
        <dsp:cNvPr id="0" name=""/>
        <dsp:cNvSpPr/>
      </dsp:nvSpPr>
      <dsp:spPr>
        <a:xfrm>
          <a:off x="3618100" y="1462896"/>
          <a:ext cx="845949" cy="302940"/>
        </a:xfrm>
        <a:custGeom>
          <a:avLst/>
          <a:gdLst/>
          <a:ahLst/>
          <a:cxnLst/>
          <a:rect l="0" t="0" r="0" b="0"/>
          <a:pathLst>
            <a:path>
              <a:moveTo>
                <a:pt x="845949" y="0"/>
              </a:moveTo>
              <a:lnTo>
                <a:pt x="845949" y="225124"/>
              </a:lnTo>
              <a:lnTo>
                <a:pt x="0" y="225124"/>
              </a:lnTo>
              <a:lnTo>
                <a:pt x="0" y="302940"/>
              </a:lnTo>
            </a:path>
          </a:pathLst>
        </a:custGeom>
        <a:noFill/>
        <a:ln w="12700" cap="flat" cmpd="sng" algn="ctr">
          <a:solidFill>
            <a:schemeClr val="dk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7D89B6B-D68C-4F2B-B2A2-8780050FF56E}">
      <dsp:nvSpPr>
        <dsp:cNvPr id="0" name=""/>
        <dsp:cNvSpPr/>
      </dsp:nvSpPr>
      <dsp:spPr>
        <a:xfrm>
          <a:off x="4418330" y="874565"/>
          <a:ext cx="91440" cy="95127"/>
        </a:xfrm>
        <a:custGeom>
          <a:avLst/>
          <a:gdLst/>
          <a:ahLst/>
          <a:cxnLst/>
          <a:rect l="0" t="0" r="0" b="0"/>
          <a:pathLst>
            <a:path>
              <a:moveTo>
                <a:pt x="50344" y="0"/>
              </a:moveTo>
              <a:lnTo>
                <a:pt x="50344" y="17312"/>
              </a:lnTo>
              <a:lnTo>
                <a:pt x="45720" y="17312"/>
              </a:lnTo>
              <a:lnTo>
                <a:pt x="45720" y="95127"/>
              </a:lnTo>
            </a:path>
          </a:pathLst>
        </a:custGeom>
        <a:noFill/>
        <a:ln w="12700" cap="flat" cmpd="sng" algn="ctr">
          <a:solidFill>
            <a:schemeClr val="dk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63E28F-93BD-4482-A2E9-5FFE0957239E}">
      <dsp:nvSpPr>
        <dsp:cNvPr id="0" name=""/>
        <dsp:cNvSpPr/>
      </dsp:nvSpPr>
      <dsp:spPr>
        <a:xfrm>
          <a:off x="1691394" y="381362"/>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Franklin Gothic Book" panose="020B0503020102020204" pitchFamily="34" charset="0"/>
            </a:rPr>
            <a:t>Chris Carlson</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65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sp:txBody>
      <dsp:txXfrm>
        <a:off x="1691394" y="381362"/>
        <a:ext cx="986406" cy="493203"/>
      </dsp:txXfrm>
    </dsp:sp>
    <dsp:sp modelId="{BB69CBB4-9529-4DBD-B3BB-A92C77078BAE}">
      <dsp:nvSpPr>
        <dsp:cNvPr id="0" name=""/>
        <dsp:cNvSpPr/>
      </dsp:nvSpPr>
      <dsp:spPr>
        <a:xfrm>
          <a:off x="2833432" y="381362"/>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Franklin Gothic Book" panose="020B0503020102020204" pitchFamily="34" charset="0"/>
            </a:rPr>
            <a:t>Mark Stuart</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Vice President, School Board</a:t>
          </a:r>
        </a:p>
      </dsp:txBody>
      <dsp:txXfrm>
        <a:off x="2833432" y="381362"/>
        <a:ext cx="986406" cy="493203"/>
      </dsp:txXfrm>
    </dsp:sp>
    <dsp:sp modelId="{AFC80DA4-7653-4F05-9F6A-213D9F56DB83}">
      <dsp:nvSpPr>
        <dsp:cNvPr id="0" name=""/>
        <dsp:cNvSpPr/>
      </dsp:nvSpPr>
      <dsp:spPr>
        <a:xfrm>
          <a:off x="3975471" y="381362"/>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Siri</a:t>
          </a:r>
          <a:r>
            <a:rPr lang="en-US" sz="700" kern="1200" dirty="0">
              <a:latin typeface="Franklin Gothic Book" panose="020B0503020102020204" pitchFamily="34" charset="0"/>
            </a:rPr>
            <a:t> </a:t>
          </a:r>
          <a:r>
            <a:rPr lang="en-US" sz="800" b="1" kern="1200" dirty="0" err="1">
              <a:solidFill>
                <a:prstClr val="black">
                  <a:hueOff val="0"/>
                  <a:satOff val="0"/>
                  <a:lumOff val="0"/>
                  <a:alphaOff val="0"/>
                </a:prstClr>
              </a:solidFill>
              <a:latin typeface="Franklin Gothic Book" panose="020B0503020102020204" pitchFamily="34" charset="0"/>
              <a:ea typeface="+mn-ea"/>
              <a:cs typeface="+mn-cs"/>
            </a:rPr>
            <a:t>Bleisner</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President</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sp:txBody>
      <dsp:txXfrm>
        <a:off x="3975471" y="381362"/>
        <a:ext cx="986406" cy="493203"/>
      </dsp:txXfrm>
    </dsp:sp>
    <dsp:sp modelId="{41C77203-F82E-4DDD-A072-5A8E226D2FD6}">
      <dsp:nvSpPr>
        <dsp:cNvPr id="0" name=""/>
        <dsp:cNvSpPr/>
      </dsp:nvSpPr>
      <dsp:spPr>
        <a:xfrm>
          <a:off x="3970846" y="969693"/>
          <a:ext cx="986406" cy="493203"/>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latin typeface="Franklin Gothic Book" panose="020B0503020102020204" pitchFamily="34" charset="0"/>
              <a:ea typeface="+mn-ea"/>
              <a:cs typeface="+mn-cs"/>
            </a:rPr>
            <a:t>Dr</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Jane</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Stavem</a:t>
          </a:r>
          <a:br>
            <a:rPr lang="en-US" sz="700" kern="1200" dirty="0">
              <a:solidFill>
                <a:schemeClr val="tx1"/>
              </a:solidFill>
              <a:latin typeface="Franklin Gothic Book" panose="020B0503020102020204" pitchFamily="34" charset="0"/>
            </a:rPr>
          </a:br>
          <a:r>
            <a:rPr lang="en-US" sz="650" kern="1200" dirty="0">
              <a:solidFill>
                <a:schemeClr val="tx1"/>
              </a:solidFill>
              <a:latin typeface="Franklin Gothic Book" panose="020B0503020102020204" pitchFamily="34" charset="0"/>
              <a:ea typeface="+mn-ea"/>
              <a:cs typeface="+mn-cs"/>
            </a:rPr>
            <a:t>Superintendent</a:t>
          </a:r>
        </a:p>
      </dsp:txBody>
      <dsp:txXfrm>
        <a:off x="3970846" y="969693"/>
        <a:ext cx="986406" cy="493203"/>
      </dsp:txXfrm>
    </dsp:sp>
    <dsp:sp modelId="{65FBCAAA-8629-485F-91D4-D8209B4C2A62}">
      <dsp:nvSpPr>
        <dsp:cNvPr id="0" name=""/>
        <dsp:cNvSpPr/>
      </dsp:nvSpPr>
      <dsp:spPr>
        <a:xfrm>
          <a:off x="3111323" y="1765837"/>
          <a:ext cx="1013553"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Barbara</a:t>
          </a:r>
          <a:r>
            <a:rPr lang="en-US" sz="7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Posthumus</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Associate Superintendent, Business and Support Services</a:t>
          </a:r>
        </a:p>
      </dsp:txBody>
      <dsp:txXfrm>
        <a:off x="3111323" y="1765837"/>
        <a:ext cx="1013553" cy="493203"/>
      </dsp:txXfrm>
    </dsp:sp>
    <dsp:sp modelId="{1F2B0B77-878C-4D7A-87B4-8E54E7933D20}">
      <dsp:nvSpPr>
        <dsp:cNvPr id="0" name=""/>
        <dsp:cNvSpPr/>
      </dsp:nvSpPr>
      <dsp:spPr>
        <a:xfrm>
          <a:off x="26256" y="2968860"/>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Margo Allen</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Accounting Manager</a:t>
          </a:r>
        </a:p>
      </dsp:txBody>
      <dsp:txXfrm>
        <a:off x="26256" y="2968860"/>
        <a:ext cx="986406" cy="493203"/>
      </dsp:txXfrm>
    </dsp:sp>
    <dsp:sp modelId="{BB752ADA-F1D9-4FBA-8A86-E07ADD41FE24}">
      <dsp:nvSpPr>
        <dsp:cNvPr id="0" name=""/>
        <dsp:cNvSpPr/>
      </dsp:nvSpPr>
      <dsp:spPr>
        <a:xfrm>
          <a:off x="238627" y="3694132"/>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Robert Trepanier</a:t>
          </a:r>
          <a:br>
            <a:rPr lang="en-US" sz="65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Procurement Manager</a:t>
          </a:r>
        </a:p>
      </dsp:txBody>
      <dsp:txXfrm>
        <a:off x="238627" y="3694132"/>
        <a:ext cx="986406" cy="493203"/>
      </dsp:txXfrm>
    </dsp:sp>
    <dsp:sp modelId="{BC31E6B1-5876-44FF-A5BC-742F5C508AB1}">
      <dsp:nvSpPr>
        <dsp:cNvPr id="0" name=""/>
        <dsp:cNvSpPr/>
      </dsp:nvSpPr>
      <dsp:spPr>
        <a:xfrm>
          <a:off x="1218237" y="2968856"/>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Lynne</a:t>
          </a:r>
          <a:r>
            <a:rPr lang="en-US" sz="8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Pyke</a:t>
          </a:r>
          <a:br>
            <a:rPr lang="en-US" sz="65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Budget &amp; Fiscal Manager</a:t>
          </a:r>
        </a:p>
      </dsp:txBody>
      <dsp:txXfrm>
        <a:off x="1218237" y="2968856"/>
        <a:ext cx="986406" cy="493203"/>
      </dsp:txXfrm>
    </dsp:sp>
    <dsp:sp modelId="{16A0BEDE-6E1B-44B6-AF5F-F5940E193CCC}">
      <dsp:nvSpPr>
        <dsp:cNvPr id="0" name=""/>
        <dsp:cNvSpPr/>
      </dsp:nvSpPr>
      <dsp:spPr>
        <a:xfrm>
          <a:off x="1417238" y="3689556"/>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John</a:t>
          </a:r>
          <a:r>
            <a:rPr lang="en-US" sz="800" b="1"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Love</a:t>
          </a:r>
          <a:br>
            <a:rPr lang="en-US" sz="12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Capital</a:t>
          </a:r>
          <a:r>
            <a:rPr lang="en-US" sz="65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Fund</a:t>
          </a:r>
          <a:r>
            <a:rPr lang="en-US" sz="65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Analyst</a:t>
          </a:r>
        </a:p>
      </dsp:txBody>
      <dsp:txXfrm>
        <a:off x="1417238" y="3689556"/>
        <a:ext cx="986406" cy="493203"/>
      </dsp:txXfrm>
    </dsp:sp>
    <dsp:sp modelId="{0E3C9D60-0C17-4D7F-8BAB-5D4865313CD5}">
      <dsp:nvSpPr>
        <dsp:cNvPr id="0" name=""/>
        <dsp:cNvSpPr/>
      </dsp:nvSpPr>
      <dsp:spPr>
        <a:xfrm>
          <a:off x="5474527" y="2968834"/>
          <a:ext cx="1013553"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Brian</a:t>
          </a:r>
          <a:r>
            <a:rPr lang="en-US" sz="700" kern="1200" dirty="0">
              <a:latin typeface="Franklin Gothic Book" panose="020B0503020102020204" pitchFamily="34" charset="0"/>
            </a:rPr>
            <a:t> </a:t>
          </a:r>
          <a:r>
            <a:rPr lang="en-US" sz="800" b="1" kern="1200" dirty="0">
              <a:solidFill>
                <a:prstClr val="black">
                  <a:hueOff val="0"/>
                  <a:satOff val="0"/>
                  <a:lumOff val="0"/>
                  <a:alphaOff val="0"/>
                </a:prstClr>
              </a:solidFill>
              <a:latin typeface="Franklin Gothic Book" panose="020B0503020102020204" pitchFamily="34" charset="0"/>
              <a:ea typeface="+mn-ea"/>
              <a:cs typeface="+mn-cs"/>
            </a:rPr>
            <a:t>Buck</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Director, Support Services</a:t>
          </a:r>
        </a:p>
      </dsp:txBody>
      <dsp:txXfrm>
        <a:off x="5474527" y="2968834"/>
        <a:ext cx="1013553" cy="493203"/>
      </dsp:txXfrm>
    </dsp:sp>
    <dsp:sp modelId="{55867CB0-EEAA-464C-B000-DE31AA31E2AE}">
      <dsp:nvSpPr>
        <dsp:cNvPr id="0" name=""/>
        <dsp:cNvSpPr/>
      </dsp:nvSpPr>
      <dsp:spPr>
        <a:xfrm>
          <a:off x="2533679" y="3806002"/>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Scott Emry</a:t>
          </a:r>
          <a:br>
            <a:rPr lang="en-US" sz="650" kern="1200" dirty="0">
              <a:latin typeface="Franklin Gothic Book" panose="020B0503020102020204" pitchFamily="34" charset="0"/>
            </a:rPr>
          </a:br>
          <a:r>
            <a:rPr lang="en-US" sz="650" kern="1200" dirty="0">
              <a:latin typeface="Franklin Gothic Book" panose="020B0503020102020204" pitchFamily="34" charset="0"/>
            </a:rPr>
            <a:t>Risk, Health and Safety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2533679" y="3806002"/>
        <a:ext cx="779661" cy="410177"/>
      </dsp:txXfrm>
    </dsp:sp>
    <dsp:sp modelId="{267337C9-257F-4052-95AE-D0C45A39D5C3}">
      <dsp:nvSpPr>
        <dsp:cNvPr id="0" name=""/>
        <dsp:cNvSpPr/>
      </dsp:nvSpPr>
      <dsp:spPr>
        <a:xfrm>
          <a:off x="3468972" y="3806002"/>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Jon</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Kollman</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3468972" y="3806002"/>
        <a:ext cx="779661" cy="410177"/>
      </dsp:txXfrm>
    </dsp:sp>
    <dsp:sp modelId="{BEDD9EA1-3396-419C-B3C8-90903F7484B6}">
      <dsp:nvSpPr>
        <dsp:cNvPr id="0" name=""/>
        <dsp:cNvSpPr/>
      </dsp:nvSpPr>
      <dsp:spPr>
        <a:xfrm>
          <a:off x="3663887" y="4371811"/>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Ryan</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Vucinovich</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&amp; Field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3663887" y="4371811"/>
        <a:ext cx="779661" cy="410177"/>
      </dsp:txXfrm>
    </dsp:sp>
    <dsp:sp modelId="{8C6F33B2-ACD2-4C15-B8E4-F5AAC49AC142}">
      <dsp:nvSpPr>
        <dsp:cNvPr id="0" name=""/>
        <dsp:cNvSpPr/>
      </dsp:nvSpPr>
      <dsp:spPr>
        <a:xfrm>
          <a:off x="3663887" y="4937620"/>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Drew Hrcek</a:t>
          </a:r>
          <a:br>
            <a:rPr lang="en-US" sz="650" kern="1200" dirty="0">
              <a:latin typeface="Franklin Gothic Book" panose="020B0503020102020204" pitchFamily="34" charset="0"/>
            </a:rPr>
          </a:br>
          <a:r>
            <a:rPr lang="en-US" sz="650" kern="1200" dirty="0">
              <a:latin typeface="Franklin Gothic Book" panose="020B0503020102020204" pitchFamily="34" charset="0"/>
            </a:rPr>
            <a:t>Maintenance &amp; Field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3663887" y="4937620"/>
        <a:ext cx="779661" cy="410177"/>
      </dsp:txXfrm>
    </dsp:sp>
    <dsp:sp modelId="{10B6E119-896B-4CC0-A83F-D357F2F5DBAA}">
      <dsp:nvSpPr>
        <dsp:cNvPr id="0" name=""/>
        <dsp:cNvSpPr/>
      </dsp:nvSpPr>
      <dsp:spPr>
        <a:xfrm>
          <a:off x="4404265" y="3806002"/>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Cheryl</a:t>
          </a:r>
          <a:r>
            <a:rPr lang="en-US" sz="800" kern="1200" dirty="0">
              <a:latin typeface="Franklin Gothic Book" panose="020B0503020102020204" pitchFamily="34" charset="0"/>
            </a:rPr>
            <a:t> </a:t>
          </a:r>
          <a:r>
            <a:rPr lang="en-US" sz="800" b="1" kern="1200" dirty="0">
              <a:latin typeface="Franklin Gothic Book" panose="020B0503020102020204" pitchFamily="34" charset="0"/>
            </a:rPr>
            <a:t>Hendrix</a:t>
          </a:r>
          <a:br>
            <a:rPr lang="en-US" sz="650" kern="1200" dirty="0">
              <a:latin typeface="Franklin Gothic Book" panose="020B0503020102020204" pitchFamily="34" charset="0"/>
            </a:rPr>
          </a:br>
          <a:r>
            <a:rPr lang="en-US" sz="650" kern="1200" dirty="0">
              <a:latin typeface="Franklin Gothic Book" panose="020B0503020102020204" pitchFamily="34" charset="0"/>
            </a:rPr>
            <a:t>Admin. Support Supervisor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4404265" y="3806002"/>
        <a:ext cx="779661" cy="410177"/>
      </dsp:txXfrm>
    </dsp:sp>
    <dsp:sp modelId="{646C2EF8-4613-48A5-8190-32A495E23824}">
      <dsp:nvSpPr>
        <dsp:cNvPr id="0" name=""/>
        <dsp:cNvSpPr/>
      </dsp:nvSpPr>
      <dsp:spPr>
        <a:xfrm>
          <a:off x="4599180" y="4371811"/>
          <a:ext cx="779661" cy="410177"/>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Mary Ganz</a:t>
          </a:r>
          <a:br>
            <a:rPr lang="en-US" sz="650" kern="1200" dirty="0">
              <a:latin typeface="Franklin Gothic Book" panose="020B0503020102020204" pitchFamily="34" charset="0"/>
            </a:rPr>
          </a:br>
          <a:r>
            <a:rPr lang="en-US" sz="650" kern="1200" dirty="0">
              <a:latin typeface="Franklin Gothic Book" panose="020B0503020102020204" pitchFamily="34" charset="0"/>
            </a:rPr>
            <a:t>Admin. Secretary III</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4599180" y="4371811"/>
        <a:ext cx="779661" cy="410177"/>
      </dsp:txXfrm>
    </dsp:sp>
    <dsp:sp modelId="{DC254F78-461F-4DDB-B978-1CF742FCB9C7}">
      <dsp:nvSpPr>
        <dsp:cNvPr id="0" name=""/>
        <dsp:cNvSpPr/>
      </dsp:nvSpPr>
      <dsp:spPr>
        <a:xfrm>
          <a:off x="4599180" y="4937620"/>
          <a:ext cx="779661" cy="410177"/>
        </a:xfrm>
        <a:prstGeom prst="rect">
          <a:avLst/>
        </a:prstGeom>
        <a:solidFill>
          <a:prstClr val="white">
            <a:hueOff val="0"/>
            <a:satOff val="0"/>
            <a:lumOff val="0"/>
            <a:alphaOff val="0"/>
          </a:prstClr>
        </a:solidFill>
        <a:ln w="12700" cap="flat" cmpd="sng" algn="ctr">
          <a:solidFill>
            <a:prstClr val="black"/>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solidFill>
                <a:prstClr val="black"/>
              </a:solidFill>
              <a:latin typeface="Franklin Gothic Book" panose="020B0503020102020204" pitchFamily="34" charset="0"/>
              <a:ea typeface="+mn-ea"/>
              <a:cs typeface="+mn-cs"/>
            </a:rPr>
            <a:t>Lydia Wheeler</a:t>
          </a:r>
          <a:br>
            <a:rPr lang="en-US" sz="800" b="1" kern="1200" dirty="0">
              <a:solidFill>
                <a:prstClr val="black"/>
              </a:solidFill>
              <a:latin typeface="Franklin Gothic Book" panose="020B0503020102020204" pitchFamily="34" charset="0"/>
              <a:ea typeface="+mn-ea"/>
              <a:cs typeface="+mn-cs"/>
            </a:rPr>
          </a:br>
          <a:r>
            <a:rPr lang="en-US" sz="650" b="0" kern="1200" dirty="0">
              <a:solidFill>
                <a:prstClr val="black"/>
              </a:solidFill>
              <a:latin typeface="Franklin Gothic Book" panose="020B0503020102020204" pitchFamily="34" charset="0"/>
              <a:ea typeface="+mn-ea"/>
              <a:cs typeface="+mn-cs"/>
            </a:rPr>
            <a:t>Admin. Secretary III</a:t>
          </a:r>
        </a:p>
      </dsp:txBody>
      <dsp:txXfrm>
        <a:off x="4599180" y="4937620"/>
        <a:ext cx="779661" cy="410177"/>
      </dsp:txXfrm>
    </dsp:sp>
    <dsp:sp modelId="{DBA68E0B-D625-40D7-9D42-37B0E81C120F}">
      <dsp:nvSpPr>
        <dsp:cNvPr id="0" name=""/>
        <dsp:cNvSpPr/>
      </dsp:nvSpPr>
      <dsp:spPr>
        <a:xfrm>
          <a:off x="5339558" y="3806002"/>
          <a:ext cx="779661" cy="410177"/>
        </a:xfrm>
        <a:prstGeom prst="rect">
          <a:avLst/>
        </a:prstGeom>
        <a:solidFill>
          <a:schemeClr val="accent1">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Chris Hirst</a:t>
          </a:r>
          <a:br>
            <a:rPr lang="en-US" sz="650" kern="1200" dirty="0">
              <a:latin typeface="Franklin Gothic Book" panose="020B0503020102020204" pitchFamily="34" charset="0"/>
            </a:rPr>
          </a:br>
          <a:r>
            <a:rPr lang="en-US" sz="650" kern="1200" dirty="0">
              <a:latin typeface="Franklin Gothic Book" panose="020B0503020102020204" pitchFamily="34" charset="0"/>
            </a:rPr>
            <a:t>GC/CM Attorney</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5339558" y="3806002"/>
        <a:ext cx="779661" cy="410177"/>
      </dsp:txXfrm>
    </dsp:sp>
    <dsp:sp modelId="{59D98DD2-EA4E-45BC-BD94-C0C7812F77FC}">
      <dsp:nvSpPr>
        <dsp:cNvPr id="0" name=""/>
        <dsp:cNvSpPr/>
      </dsp:nvSpPr>
      <dsp:spPr>
        <a:xfrm>
          <a:off x="6274851" y="3806002"/>
          <a:ext cx="779661" cy="410177"/>
        </a:xfrm>
        <a:prstGeom prst="rect">
          <a:avLst/>
        </a:prstGeom>
        <a:solidFill>
          <a:prstClr val="white">
            <a:hueOff val="0"/>
            <a:satOff val="0"/>
            <a:lumOff val="0"/>
            <a:alphaOff val="0"/>
          </a:prst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750" b="1" kern="1200" dirty="0">
              <a:solidFill>
                <a:prstClr val="black">
                  <a:hueOff val="0"/>
                  <a:satOff val="0"/>
                  <a:lumOff val="0"/>
                  <a:alphaOff val="0"/>
                </a:prstClr>
              </a:solidFill>
              <a:latin typeface="Franklin Gothic Book" panose="020B0503020102020204" pitchFamily="34" charset="0"/>
              <a:ea typeface="+mn-ea"/>
              <a:cs typeface="+mn-cs"/>
            </a:rPr>
            <a:t>Steve Murakami</a:t>
          </a:r>
          <a:br>
            <a:rPr lang="en-US" sz="800" b="1" kern="1200" dirty="0">
              <a:solidFill>
                <a:prstClr val="black">
                  <a:hueOff val="0"/>
                  <a:satOff val="0"/>
                  <a:lumOff val="0"/>
                  <a:alphaOff val="0"/>
                </a:prstClr>
              </a:solidFill>
              <a:latin typeface="Franklin Gothic Book" panose="020B0503020102020204" pitchFamily="34" charset="0"/>
              <a:ea typeface="+mn-ea"/>
              <a:cs typeface="+mn-cs"/>
            </a:rPr>
          </a:br>
          <a:r>
            <a:rPr lang="en-US" sz="650" b="0" kern="1200" dirty="0">
              <a:solidFill>
                <a:prstClr val="black">
                  <a:hueOff val="0"/>
                  <a:satOff val="0"/>
                  <a:lumOff val="0"/>
                  <a:alphaOff val="0"/>
                </a:prstClr>
              </a:solidFill>
              <a:latin typeface="Franklin Gothic Book" panose="020B0503020102020204" pitchFamily="34" charset="0"/>
              <a:ea typeface="+mn-ea"/>
              <a:cs typeface="+mn-cs"/>
            </a:rPr>
            <a:t>Construction Program Manager</a:t>
          </a:r>
        </a:p>
      </dsp:txBody>
      <dsp:txXfrm>
        <a:off x="6274851" y="3806002"/>
        <a:ext cx="779661" cy="410177"/>
      </dsp:txXfrm>
    </dsp:sp>
    <dsp:sp modelId="{F61EE605-59FB-4A22-86D3-FA7AE90A1097}">
      <dsp:nvSpPr>
        <dsp:cNvPr id="0" name=""/>
        <dsp:cNvSpPr/>
      </dsp:nvSpPr>
      <dsp:spPr>
        <a:xfrm>
          <a:off x="6469766" y="4371811"/>
          <a:ext cx="779661" cy="410177"/>
        </a:xfrm>
        <a:prstGeom prst="rect">
          <a:avLst/>
        </a:prstGeom>
        <a:solidFill>
          <a:schemeClr val="accent1">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288925">
            <a:lnSpc>
              <a:spcPct val="90000"/>
            </a:lnSpc>
            <a:spcBef>
              <a:spcPct val="0"/>
            </a:spcBef>
            <a:spcAft>
              <a:spcPct val="35000"/>
            </a:spcAft>
            <a:buFont typeface="Times New Roman" panose="02020603050405020304" pitchFamily="18" charset="0"/>
            <a:buNone/>
          </a:pPr>
          <a:r>
            <a:rPr lang="en-US" sz="650" b="1" kern="1200" dirty="0">
              <a:latin typeface="Franklin Gothic Book" panose="020B0503020102020204" pitchFamily="34" charset="0"/>
            </a:rPr>
            <a:t>Project Managers </a:t>
          </a:r>
          <a:r>
            <a:rPr lang="en-US" sz="650" kern="1200" dirty="0">
              <a:latin typeface="Franklin Gothic Book" panose="020B0503020102020204" pitchFamily="34" charset="0"/>
            </a:rPr>
            <a:t>(10) supporting construction program</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6469766" y="4371811"/>
        <a:ext cx="779661" cy="410177"/>
      </dsp:txXfrm>
    </dsp:sp>
    <dsp:sp modelId="{DB820C09-7217-4C18-9B41-3AA7166F3CEF}">
      <dsp:nvSpPr>
        <dsp:cNvPr id="0" name=""/>
        <dsp:cNvSpPr/>
      </dsp:nvSpPr>
      <dsp:spPr>
        <a:xfrm>
          <a:off x="7210144" y="3806002"/>
          <a:ext cx="779661" cy="410177"/>
        </a:xfrm>
        <a:prstGeom prst="rect">
          <a:avLst/>
        </a:prstGeom>
        <a:solidFill>
          <a:schemeClr val="accent1">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Dan Chandler</a:t>
          </a:r>
          <a:br>
            <a:rPr lang="en-US" sz="650" kern="1200" dirty="0">
              <a:latin typeface="Franklin Gothic Book" panose="020B0503020102020204" pitchFamily="34" charset="0"/>
            </a:rPr>
          </a:br>
          <a:r>
            <a:rPr lang="en-US" sz="650" kern="1200" dirty="0">
              <a:latin typeface="Franklin Gothic Book" panose="020B0503020102020204" pitchFamily="34" charset="0"/>
            </a:rPr>
            <a:t>Construction Services </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7210144" y="3806002"/>
        <a:ext cx="779661" cy="410177"/>
      </dsp:txXfrm>
    </dsp:sp>
    <dsp:sp modelId="{AEF81804-43DC-4B40-8690-E3D93B6BCC20}">
      <dsp:nvSpPr>
        <dsp:cNvPr id="0" name=""/>
        <dsp:cNvSpPr/>
      </dsp:nvSpPr>
      <dsp:spPr>
        <a:xfrm>
          <a:off x="8145437" y="3806002"/>
          <a:ext cx="779661" cy="410177"/>
        </a:xfrm>
        <a:prstGeom prst="rect">
          <a:avLst/>
        </a:prstGeom>
        <a:solidFill>
          <a:schemeClr val="accent1">
            <a:lumMod val="40000"/>
            <a:lumOff val="60000"/>
          </a:schemeClr>
        </a:solidFill>
        <a:ln w="12700" cap="flat" cmpd="sng" algn="ctr">
          <a:solidFill>
            <a:srgbClr val="FF000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Font typeface="Times New Roman" panose="02020603050405020304" pitchFamily="18" charset="0"/>
            <a:buNone/>
          </a:pPr>
          <a:r>
            <a:rPr lang="en-US" sz="800" b="1" kern="1200" dirty="0">
              <a:latin typeface="Franklin Gothic Book" panose="020B0503020102020204" pitchFamily="34" charset="0"/>
            </a:rPr>
            <a:t>Jed Reynolds</a:t>
          </a:r>
          <a:br>
            <a:rPr lang="en-US" sz="650" kern="1200" dirty="0">
              <a:latin typeface="Franklin Gothic Book" panose="020B0503020102020204" pitchFamily="34" charset="0"/>
            </a:rPr>
          </a:br>
          <a:r>
            <a:rPr lang="en-US" sz="650" kern="1200" dirty="0">
              <a:latin typeface="Franklin Gothic Book" panose="020B0503020102020204" pitchFamily="34" charset="0"/>
            </a:rPr>
            <a:t>Resource Conservation Manager</a:t>
          </a:r>
          <a:endParaRPr lang="en-US" sz="650" kern="1200" dirty="0">
            <a:solidFill>
              <a:prstClr val="black">
                <a:hueOff val="0"/>
                <a:satOff val="0"/>
                <a:lumOff val="0"/>
                <a:alphaOff val="0"/>
              </a:prstClr>
            </a:solidFill>
            <a:latin typeface="Franklin Gothic Book" panose="020B0503020102020204" pitchFamily="34" charset="0"/>
            <a:ea typeface="+mn-ea"/>
            <a:cs typeface="+mn-cs"/>
          </a:endParaRPr>
        </a:p>
      </dsp:txBody>
      <dsp:txXfrm>
        <a:off x="8145437" y="3806002"/>
        <a:ext cx="779661" cy="410177"/>
      </dsp:txXfrm>
    </dsp:sp>
    <dsp:sp modelId="{B0B07333-1557-48C6-B70C-55B45DA03A6D}">
      <dsp:nvSpPr>
        <dsp:cNvPr id="0" name=""/>
        <dsp:cNvSpPr/>
      </dsp:nvSpPr>
      <dsp:spPr>
        <a:xfrm>
          <a:off x="6527544" y="1762379"/>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latin typeface="Franklin Gothic Book" panose="020B0503020102020204" pitchFamily="34" charset="0"/>
            </a:rPr>
            <a:t>Shannon Parthemer</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Director, Communications and Community Engagement</a:t>
          </a:r>
        </a:p>
      </dsp:txBody>
      <dsp:txXfrm>
        <a:off x="6527544" y="1762379"/>
        <a:ext cx="986406" cy="493203"/>
      </dsp:txXfrm>
    </dsp:sp>
    <dsp:sp modelId="{EDEC842C-DFFD-4295-9E09-838266272F64}">
      <dsp:nvSpPr>
        <dsp:cNvPr id="0" name=""/>
        <dsp:cNvSpPr/>
      </dsp:nvSpPr>
      <dsp:spPr>
        <a:xfrm>
          <a:off x="7484500" y="2390297"/>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Kristina C Bowman </a:t>
          </a:r>
          <a:r>
            <a:rPr lang="en-US" sz="650" kern="1200" dirty="0">
              <a:solidFill>
                <a:prstClr val="black">
                  <a:hueOff val="0"/>
                  <a:satOff val="0"/>
                  <a:lumOff val="0"/>
                  <a:alphaOff val="0"/>
                </a:prstClr>
              </a:solidFill>
              <a:latin typeface="Franklin Gothic Book" panose="020B0503020102020204" pitchFamily="34" charset="0"/>
              <a:ea typeface="+mn-ea"/>
              <a:cs typeface="+mn-cs"/>
            </a:rPr>
            <a:t>Support Services Communication and Public Engagement Coordination</a:t>
          </a:r>
        </a:p>
      </dsp:txBody>
      <dsp:txXfrm>
        <a:off x="7484500" y="2390297"/>
        <a:ext cx="986406" cy="493203"/>
      </dsp:txXfrm>
    </dsp:sp>
    <dsp:sp modelId="{05C5ADA5-051E-456C-B78C-7DBF4A41D177}">
      <dsp:nvSpPr>
        <dsp:cNvPr id="0" name=""/>
        <dsp:cNvSpPr/>
      </dsp:nvSpPr>
      <dsp:spPr>
        <a:xfrm>
          <a:off x="5117509" y="381362"/>
          <a:ext cx="986406" cy="493203"/>
        </a:xfrm>
        <a:prstGeom prst="rect">
          <a:avLst/>
        </a:prstGeom>
        <a:solidFill>
          <a:schemeClr val="accent1">
            <a:lumMod val="40000"/>
            <a:lumOff val="60000"/>
          </a:schemeClr>
        </a:solidFill>
        <a:ln w="12700" cap="flat" cmpd="sng" algn="ctr">
          <a:solidFill>
            <a:schemeClr val="dk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prstClr val="black">
                  <a:hueOff val="0"/>
                  <a:satOff val="0"/>
                  <a:lumOff val="0"/>
                  <a:alphaOff val="0"/>
                </a:prstClr>
              </a:solidFill>
              <a:latin typeface="Franklin Gothic Book" panose="020B0503020102020204" pitchFamily="34" charset="0"/>
              <a:ea typeface="+mn-ea"/>
              <a:cs typeface="+mn-cs"/>
            </a:rPr>
            <a:t>Eric</a:t>
          </a:r>
          <a:r>
            <a:rPr lang="en-US" sz="700" kern="1200" dirty="0">
              <a:latin typeface="Franklin Gothic Book" panose="020B0503020102020204" pitchFamily="34" charset="0"/>
            </a:rPr>
            <a:t> </a:t>
          </a:r>
          <a:r>
            <a:rPr lang="en-US" sz="800" b="1" kern="1200" dirty="0" err="1">
              <a:solidFill>
                <a:prstClr val="black">
                  <a:hueOff val="0"/>
                  <a:satOff val="0"/>
                  <a:lumOff val="0"/>
                  <a:alphaOff val="0"/>
                </a:prstClr>
              </a:solidFill>
              <a:latin typeface="Franklin Gothic Book" panose="020B0503020102020204" pitchFamily="34" charset="0"/>
              <a:ea typeface="+mn-ea"/>
              <a:cs typeface="+mn-cs"/>
            </a:rPr>
            <a:t>Laliberte</a:t>
          </a:r>
          <a:br>
            <a:rPr lang="en-US" sz="700" kern="1200" dirty="0">
              <a:latin typeface="Franklin Gothic Book" panose="020B0503020102020204" pitchFamily="34" charset="0"/>
            </a:rPr>
          </a:br>
          <a:r>
            <a:rPr lang="en-US" sz="650" kern="1200" dirty="0">
              <a:solidFill>
                <a:prstClr val="black">
                  <a:hueOff val="0"/>
                  <a:satOff val="0"/>
                  <a:lumOff val="0"/>
                  <a:alphaOff val="0"/>
                </a:prstClr>
              </a:solidFill>
              <a:latin typeface="Franklin Gothic Book" panose="020B0503020102020204" pitchFamily="34" charset="0"/>
              <a:ea typeface="+mn-ea"/>
              <a:cs typeface="+mn-cs"/>
            </a:rPr>
            <a:t>School</a:t>
          </a:r>
          <a:r>
            <a:rPr lang="en-US" sz="700" kern="1200" dirty="0">
              <a:latin typeface="Franklin Gothic Book" panose="020B0503020102020204" pitchFamily="34" charset="0"/>
            </a:rPr>
            <a:t> </a:t>
          </a:r>
          <a:r>
            <a:rPr lang="en-US" sz="650" kern="1200" dirty="0">
              <a:solidFill>
                <a:prstClr val="black">
                  <a:hueOff val="0"/>
                  <a:satOff val="0"/>
                  <a:lumOff val="0"/>
                  <a:alphaOff val="0"/>
                </a:prstClr>
              </a:solidFill>
              <a:latin typeface="Franklin Gothic Book" panose="020B0503020102020204" pitchFamily="34" charset="0"/>
              <a:ea typeface="+mn-ea"/>
              <a:cs typeface="+mn-cs"/>
            </a:rPr>
            <a:t>Board</a:t>
          </a:r>
        </a:p>
      </dsp:txBody>
      <dsp:txXfrm>
        <a:off x="5117509" y="381362"/>
        <a:ext cx="986406" cy="493203"/>
      </dsp:txXfrm>
    </dsp:sp>
    <dsp:sp modelId="{F40EED89-EA96-4AE3-8008-D9B504B620A8}">
      <dsp:nvSpPr>
        <dsp:cNvPr id="0" name=""/>
        <dsp:cNvSpPr/>
      </dsp:nvSpPr>
      <dsp:spPr>
        <a:xfrm>
          <a:off x="6259547" y="381362"/>
          <a:ext cx="986406" cy="493203"/>
        </a:xfrm>
        <a:prstGeom prst="rect">
          <a:avLst/>
        </a:prstGeom>
        <a:solidFill>
          <a:schemeClr val="l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80" tIns="5080" rIns="5080" bIns="5080" numCol="1" spcCol="1270" anchor="ctr" anchorCtr="0">
          <a:noAutofit/>
        </a:bodyPr>
        <a:lstStyle/>
        <a:p>
          <a:pPr marL="0" lvl="0" indent="0" algn="ctr" defTabSz="355600">
            <a:lnSpc>
              <a:spcPct val="90000"/>
            </a:lnSpc>
            <a:spcBef>
              <a:spcPct val="0"/>
            </a:spcBef>
            <a:spcAft>
              <a:spcPct val="35000"/>
            </a:spcAft>
            <a:buNone/>
          </a:pPr>
          <a:r>
            <a:rPr lang="en-US" sz="800" b="1" kern="1200" dirty="0">
              <a:solidFill>
                <a:schemeClr val="tx1"/>
              </a:solidFill>
              <a:latin typeface="Franklin Gothic Book" panose="020B0503020102020204" pitchFamily="34" charset="0"/>
              <a:ea typeface="+mn-ea"/>
              <a:cs typeface="+mn-cs"/>
            </a:rPr>
            <a:t>Cassandra</a:t>
          </a:r>
          <a:r>
            <a:rPr lang="en-US" sz="700" kern="1200" dirty="0">
              <a:solidFill>
                <a:schemeClr val="tx1"/>
              </a:solidFill>
              <a:latin typeface="Franklin Gothic Book" panose="020B0503020102020204" pitchFamily="34" charset="0"/>
            </a:rPr>
            <a:t> </a:t>
          </a:r>
          <a:r>
            <a:rPr lang="en-US" sz="800" b="1" kern="1200" dirty="0">
              <a:solidFill>
                <a:schemeClr val="tx1"/>
              </a:solidFill>
              <a:latin typeface="Franklin Gothic Book" panose="020B0503020102020204" pitchFamily="34" charset="0"/>
              <a:ea typeface="+mn-ea"/>
              <a:cs typeface="+mn-cs"/>
            </a:rPr>
            <a:t>Sage</a:t>
          </a:r>
          <a:br>
            <a:rPr lang="en-US" sz="700" kern="1200" dirty="0">
              <a:solidFill>
                <a:schemeClr val="tx1"/>
              </a:solidFill>
              <a:latin typeface="Franklin Gothic Book" panose="020B0503020102020204" pitchFamily="34" charset="0"/>
            </a:rPr>
          </a:br>
          <a:r>
            <a:rPr lang="en-US" sz="650" kern="1200" dirty="0">
              <a:solidFill>
                <a:schemeClr val="tx1"/>
              </a:solidFill>
              <a:latin typeface="Franklin Gothic Book" panose="020B0503020102020204" pitchFamily="34" charset="0"/>
              <a:ea typeface="+mn-ea"/>
              <a:cs typeface="+mn-cs"/>
            </a:rPr>
            <a:t>School</a:t>
          </a:r>
          <a:r>
            <a:rPr lang="en-US" sz="700" kern="1200" dirty="0">
              <a:solidFill>
                <a:schemeClr val="tx1"/>
              </a:solidFill>
              <a:latin typeface="Franklin Gothic Book" panose="020B0503020102020204" pitchFamily="34" charset="0"/>
            </a:rPr>
            <a:t> </a:t>
          </a:r>
          <a:r>
            <a:rPr lang="en-US" sz="650" kern="1200" dirty="0">
              <a:solidFill>
                <a:schemeClr val="tx1"/>
              </a:solidFill>
              <a:latin typeface="Franklin Gothic Book" panose="020B0503020102020204" pitchFamily="34" charset="0"/>
              <a:ea typeface="+mn-ea"/>
              <a:cs typeface="+mn-cs"/>
            </a:rPr>
            <a:t>Board</a:t>
          </a:r>
        </a:p>
      </dsp:txBody>
      <dsp:txXfrm>
        <a:off x="6259547" y="381362"/>
        <a:ext cx="986406" cy="49320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0.1124</cdr:x>
      <cdr:y>0.15525</cdr:y>
    </cdr:from>
    <cdr:to>
      <cdr:x>0.57709</cdr:x>
      <cdr:y>0.25448</cdr:y>
    </cdr:to>
    <cdr:sp macro="" textlink="">
      <cdr:nvSpPr>
        <cdr:cNvPr id="2" name="TextBox 1">
          <a:extLst xmlns:a="http://schemas.openxmlformats.org/drawingml/2006/main">
            <a:ext uri="{FF2B5EF4-FFF2-40B4-BE49-F238E27FC236}">
              <a16:creationId xmlns:a16="http://schemas.microsoft.com/office/drawing/2014/main" id="{DC475D24-1330-47B6-9BAF-2A6720B4ED3A}"/>
            </a:ext>
          </a:extLst>
        </cdr:cNvPr>
        <cdr:cNvSpPr txBox="1"/>
      </cdr:nvSpPr>
      <cdr:spPr>
        <a:xfrm xmlns:a="http://schemas.openxmlformats.org/drawingml/2006/main" rot="21220020">
          <a:off x="1139611" y="830611"/>
          <a:ext cx="4711234" cy="530895"/>
        </a:xfrm>
        <a:prstGeom xmlns:a="http://schemas.openxmlformats.org/drawingml/2006/main" prst="rect">
          <a:avLst/>
        </a:prstGeom>
        <a:solidFill xmlns:a="http://schemas.openxmlformats.org/drawingml/2006/main">
          <a:srgbClr val="00B050"/>
        </a:solidFill>
        <a:ln xmlns:a="http://schemas.openxmlformats.org/drawingml/2006/main" w="38100">
          <a:solidFill>
            <a:srgbClr val="FFC000"/>
          </a:solidFill>
        </a:ln>
      </cdr:spPr>
      <cdr:txBody>
        <a:bodyPr xmlns:a="http://schemas.openxmlformats.org/drawingml/2006/main" vertOverflow="clip" wrap="square" rtlCol="0"/>
        <a:lstStyle xmlns:a="http://schemas.openxmlformats.org/drawingml/2006/main"/>
        <a:p xmlns:a="http://schemas.openxmlformats.org/drawingml/2006/main">
          <a:pPr algn="ctr"/>
          <a:r>
            <a:rPr lang="en-US" sz="2800" dirty="0">
              <a:latin typeface="Tw Cen MT" panose="020B0602020104020603" pitchFamily="34" charset="0"/>
            </a:rPr>
            <a:t>Projected Enrollment</a:t>
          </a:r>
        </a:p>
      </cdr:txBody>
    </cdr:sp>
  </cdr:relSizeAnchor>
  <cdr:relSizeAnchor xmlns:cdr="http://schemas.openxmlformats.org/drawingml/2006/chartDrawing">
    <cdr:from>
      <cdr:x>0.77512</cdr:x>
      <cdr:y>0.33197</cdr:y>
    </cdr:from>
    <cdr:to>
      <cdr:x>0.93192</cdr:x>
      <cdr:y>0.42642</cdr:y>
    </cdr:to>
    <cdr:sp macro="" textlink="">
      <cdr:nvSpPr>
        <cdr:cNvPr id="6" name="TextBox 5">
          <a:extLst xmlns:a="http://schemas.openxmlformats.org/drawingml/2006/main">
            <a:ext uri="{FF2B5EF4-FFF2-40B4-BE49-F238E27FC236}">
              <a16:creationId xmlns:a16="http://schemas.microsoft.com/office/drawing/2014/main" id="{111BFDE7-9C92-4178-86B6-4EA2474B4F64}"/>
            </a:ext>
          </a:extLst>
        </cdr:cNvPr>
        <cdr:cNvSpPr txBox="1"/>
      </cdr:nvSpPr>
      <cdr:spPr>
        <a:xfrm xmlns:a="http://schemas.openxmlformats.org/drawingml/2006/main">
          <a:off x="5723699" y="1606967"/>
          <a:ext cx="1157842" cy="457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0.59816</cdr:x>
      <cdr:y>0.3551</cdr:y>
    </cdr:from>
    <cdr:to>
      <cdr:x>0.94136</cdr:x>
      <cdr:y>0.45625</cdr:y>
    </cdr:to>
    <cdr:sp macro="" textlink="">
      <cdr:nvSpPr>
        <cdr:cNvPr id="7" name="TextBox 6">
          <a:extLst xmlns:a="http://schemas.openxmlformats.org/drawingml/2006/main">
            <a:ext uri="{FF2B5EF4-FFF2-40B4-BE49-F238E27FC236}">
              <a16:creationId xmlns:a16="http://schemas.microsoft.com/office/drawing/2014/main" id="{B25DAF29-71A3-4D72-8291-C8152C1206B8}"/>
            </a:ext>
          </a:extLst>
        </cdr:cNvPr>
        <cdr:cNvSpPr txBox="1"/>
      </cdr:nvSpPr>
      <cdr:spPr>
        <a:xfrm xmlns:a="http://schemas.openxmlformats.org/drawingml/2006/main">
          <a:off x="6064491" y="1899809"/>
          <a:ext cx="3479631" cy="541163"/>
        </a:xfrm>
        <a:prstGeom xmlns:a="http://schemas.openxmlformats.org/drawingml/2006/main" prst="rect">
          <a:avLst/>
        </a:prstGeom>
        <a:solidFill xmlns:a="http://schemas.openxmlformats.org/drawingml/2006/main">
          <a:srgbClr val="E9B9B9"/>
        </a:solidFill>
      </cdr:spPr>
      <cdr:txBody>
        <a:bodyPr xmlns:a="http://schemas.openxmlformats.org/drawingml/2006/main" vertOverflow="clip" wrap="square" rtlCol="0"/>
        <a:lstStyle xmlns:a="http://schemas.openxmlformats.org/drawingml/2006/main"/>
        <a:p xmlns:a="http://schemas.openxmlformats.org/drawingml/2006/main">
          <a:r>
            <a:rPr lang="en-US" sz="2800" dirty="0">
              <a:latin typeface="Tw Cen MT" panose="020B0602020104020603" pitchFamily="34" charset="0"/>
            </a:rPr>
            <a:t>Portable Classrooms</a:t>
          </a:r>
        </a:p>
      </cdr:txBody>
    </cdr:sp>
  </cdr:relSizeAnchor>
  <cdr:relSizeAnchor xmlns:cdr="http://schemas.openxmlformats.org/drawingml/2006/chartDrawing">
    <cdr:from>
      <cdr:x>0.57729</cdr:x>
      <cdr:y>0.08041</cdr:y>
    </cdr:from>
    <cdr:to>
      <cdr:x>0.95785</cdr:x>
      <cdr:y>0.14158</cdr:y>
    </cdr:to>
    <cdr:sp macro="" textlink="">
      <cdr:nvSpPr>
        <cdr:cNvPr id="5" name="Arrow: Right 4">
          <a:extLst xmlns:a="http://schemas.openxmlformats.org/drawingml/2006/main">
            <a:ext uri="{FF2B5EF4-FFF2-40B4-BE49-F238E27FC236}">
              <a16:creationId xmlns:a16="http://schemas.microsoft.com/office/drawing/2014/main" id="{B1077ED4-3798-40B1-9184-AD7B69F018BA}"/>
            </a:ext>
          </a:extLst>
        </cdr:cNvPr>
        <cdr:cNvSpPr/>
      </cdr:nvSpPr>
      <cdr:spPr>
        <a:xfrm xmlns:a="http://schemas.openxmlformats.org/drawingml/2006/main" rot="21196977">
          <a:off x="5852953" y="430222"/>
          <a:ext cx="3858326" cy="327259"/>
        </a:xfrm>
        <a:prstGeom xmlns:a="http://schemas.openxmlformats.org/drawingml/2006/main" prst="rightArrow">
          <a:avLst/>
        </a:prstGeom>
        <a:solidFill xmlns:a="http://schemas.openxmlformats.org/drawingml/2006/main">
          <a:srgbClr val="FFC000"/>
        </a:solidFill>
        <a:ln xmlns:a="http://schemas.openxmlformats.org/drawingml/2006/main">
          <a:solidFill>
            <a:srgbClr val="FFC000"/>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rtlCol="0" anchor="ctr"/>
        <a:lstStyle xmlns:a="http://schemas.openxmlformats.org/drawingml/2006/main">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xmlns:a="http://schemas.openxmlformats.org/drawingml/2006/main">
          <a:pPr algn="ctr"/>
          <a:endParaRPr lang="en-US" dirty="0">
            <a:solidFill>
              <a:srgbClr val="FFC00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7840" cy="466434"/>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3970939" y="0"/>
            <a:ext cx="3037840" cy="466434"/>
          </a:xfrm>
          <a:prstGeom prst="rect">
            <a:avLst/>
          </a:prstGeom>
        </p:spPr>
        <p:txBody>
          <a:bodyPr vert="horz" lIns="92446" tIns="46223" rIns="92446" bIns="46223" rtlCol="0"/>
          <a:lstStyle>
            <a:lvl1pPr algn="r">
              <a:defRPr sz="1200"/>
            </a:lvl1pPr>
          </a:lstStyle>
          <a:p>
            <a:fld id="{5C684AB2-3B9A-47E5-A794-2E3D14C6A499}" type="datetimeFigureOut">
              <a:rPr lang="en-US" smtClean="0"/>
              <a:t>3/28/2019</a:t>
            </a:fld>
            <a:endParaRPr lang="en-US"/>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46" tIns="46223" rIns="92446" bIns="46223"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2446" tIns="46223" rIns="92446" bIns="46223" rtlCol="0" anchor="b"/>
          <a:lstStyle>
            <a:lvl1pPr algn="r">
              <a:defRPr sz="1200"/>
            </a:lvl1pPr>
          </a:lstStyle>
          <a:p>
            <a:fld id="{E8CB9029-A907-4352-8F63-0F6715B1C0F4}" type="slidenum">
              <a:rPr lang="en-US" smtClean="0"/>
              <a:t>‹#›</a:t>
            </a:fld>
            <a:endParaRPr lang="en-US"/>
          </a:p>
        </p:txBody>
      </p:sp>
    </p:spTree>
    <p:extLst>
      <p:ext uri="{BB962C8B-B14F-4D97-AF65-F5344CB8AC3E}">
        <p14:creationId xmlns:p14="http://schemas.microsoft.com/office/powerpoint/2010/main" val="33877047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this opportunity, we are excited to share with you our work over the last three years since gaining Public Body Certification.</a:t>
            </a:r>
          </a:p>
          <a:p>
            <a:endParaRPr lang="en-US" dirty="0"/>
          </a:p>
          <a:p>
            <a:r>
              <a:rPr lang="en-US" dirty="0"/>
              <a:t>We take our role as a Certified Public Body very seriously and understand the value that this procurement method provides us as a public agency.  </a:t>
            </a:r>
          </a:p>
          <a:p>
            <a:endParaRPr lang="en-US" dirty="0"/>
          </a:p>
          <a:p>
            <a:endParaRPr lang="en-US" dirty="0"/>
          </a:p>
        </p:txBody>
      </p:sp>
      <p:sp>
        <p:nvSpPr>
          <p:cNvPr id="4" name="Slide Number Placeholder 3"/>
          <p:cNvSpPr>
            <a:spLocks noGrp="1"/>
          </p:cNvSpPr>
          <p:nvPr>
            <p:ph type="sldNum" sz="quarter" idx="10"/>
          </p:nvPr>
        </p:nvSpPr>
        <p:spPr/>
        <p:txBody>
          <a:bodyPr/>
          <a:lstStyle/>
          <a:p>
            <a:fld id="{E8CB9029-A907-4352-8F63-0F6715B1C0F4}" type="slidenum">
              <a:rPr lang="en-US" smtClean="0"/>
              <a:t>1</a:t>
            </a:fld>
            <a:endParaRPr lang="en-US"/>
          </a:p>
        </p:txBody>
      </p:sp>
    </p:spTree>
    <p:extLst>
      <p:ext uri="{BB962C8B-B14F-4D97-AF65-F5344CB8AC3E}">
        <p14:creationId xmlns:p14="http://schemas.microsoft.com/office/powerpoint/2010/main" val="2717955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10</a:t>
            </a:fld>
            <a:endParaRPr lang="en-US"/>
          </a:p>
        </p:txBody>
      </p:sp>
    </p:spTree>
    <p:extLst>
      <p:ext uri="{BB962C8B-B14F-4D97-AF65-F5344CB8AC3E}">
        <p14:creationId xmlns:p14="http://schemas.microsoft.com/office/powerpoint/2010/main" val="3118115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11</a:t>
            </a:fld>
            <a:endParaRPr lang="en-US"/>
          </a:p>
        </p:txBody>
      </p:sp>
    </p:spTree>
    <p:extLst>
      <p:ext uri="{BB962C8B-B14F-4D97-AF65-F5344CB8AC3E}">
        <p14:creationId xmlns:p14="http://schemas.microsoft.com/office/powerpoint/2010/main" val="40754167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Wingdings" panose="05000000000000000000" pitchFamily="2" charset="2"/>
              <a:buChar char="§"/>
            </a:pPr>
            <a:r>
              <a:rPr lang="en-US" dirty="0"/>
              <a:t>Land acquisition opportunities are becoming incredibly limited in Kirkland, Redmond, and Sammamish – forces District to replace facilities on occupied sites</a:t>
            </a:r>
          </a:p>
          <a:p>
            <a:pPr marL="173336" indent="-173336">
              <a:buFont typeface="Wingdings" panose="05000000000000000000" pitchFamily="2" charset="2"/>
              <a:buChar char="§"/>
            </a:pPr>
            <a:r>
              <a:rPr lang="en-US" dirty="0"/>
              <a:t>School construction is typically bound by summer break, early construction activities can allow for projects to create more calendar time than the hard-bid process.  In addition to release of early bid packages, we are able to bid long-lead items such as prefabricated steel and vaults.</a:t>
            </a:r>
          </a:p>
          <a:p>
            <a:pPr marL="173336" indent="-173336" defTabSz="924458">
              <a:buFont typeface="Wingdings" panose="05000000000000000000" pitchFamily="2" charset="2"/>
              <a:buChar char="§"/>
              <a:defRPr/>
            </a:pPr>
            <a:r>
              <a:rPr lang="en-US" dirty="0">
                <a:solidFill>
                  <a:schemeClr val="bg1"/>
                </a:solidFill>
              </a:rPr>
              <a:t>Brings the lens of a contractor to the preconstruction process, for existing sites, this promotes more in-depth investigation of site conditions and assemblies.   </a:t>
            </a:r>
            <a:r>
              <a:rPr lang="en-US" dirty="0"/>
              <a:t>Exploratory demolition and 3D laser scanning of buildings – for checking how level the floors or plumb the walls are</a:t>
            </a:r>
            <a:endParaRPr lang="en-US" dirty="0">
              <a:solidFill>
                <a:schemeClr val="bg1"/>
              </a:solidFill>
            </a:endParaRPr>
          </a:p>
          <a:p>
            <a:pPr defTabSz="924458">
              <a:defRPr/>
            </a:pPr>
            <a:endParaRPr lang="en-US" dirty="0">
              <a:solidFill>
                <a:schemeClr val="bg1"/>
              </a:solidFill>
            </a:endParaRPr>
          </a:p>
          <a:p>
            <a:pPr defTabSz="924458">
              <a:defRPr/>
            </a:pPr>
            <a:endParaRPr lang="en-US" dirty="0">
              <a:solidFill>
                <a:schemeClr val="bg1"/>
              </a:solidFill>
            </a:endParaRPr>
          </a:p>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12</a:t>
            </a:fld>
            <a:endParaRPr lang="en-US"/>
          </a:p>
        </p:txBody>
      </p:sp>
    </p:spTree>
    <p:extLst>
      <p:ext uri="{BB962C8B-B14F-4D97-AF65-F5344CB8AC3E}">
        <p14:creationId xmlns:p14="http://schemas.microsoft.com/office/powerpoint/2010/main" val="14599119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defTabSz="924458">
              <a:buFont typeface="Wingdings" panose="05000000000000000000" pitchFamily="2" charset="2"/>
              <a:buNone/>
              <a:defRPr/>
            </a:pPr>
            <a:r>
              <a:rPr lang="en-US" dirty="0"/>
              <a:t>We see our internal process as an extension of yours</a:t>
            </a:r>
          </a:p>
          <a:p>
            <a:pPr marL="0" indent="0" defTabSz="924458">
              <a:buFont typeface="Wingdings" panose="05000000000000000000" pitchFamily="2" charset="2"/>
              <a:buNone/>
              <a:defRPr/>
            </a:pPr>
            <a:endParaRPr lang="en-US" dirty="0"/>
          </a:p>
          <a:p>
            <a:pPr marL="0" indent="0" defTabSz="924458">
              <a:buFont typeface="Wingdings" panose="05000000000000000000" pitchFamily="2" charset="2"/>
              <a:buNone/>
              <a:defRPr/>
            </a:pPr>
            <a:endParaRPr lang="en-US" dirty="0"/>
          </a:p>
          <a:p>
            <a:pPr marL="173336" indent="-173336" defTabSz="924458">
              <a:buFont typeface="Wingdings" panose="05000000000000000000" pitchFamily="2" charset="2"/>
              <a:buChar char="§"/>
              <a:defRPr/>
            </a:pPr>
            <a:r>
              <a:rPr lang="en-US" dirty="0"/>
              <a:t>Step 1 – Project is identified in Bond Planning.  Director and Construction Project Manager (CPM) identify potential delivery methods</a:t>
            </a:r>
          </a:p>
          <a:p>
            <a:pPr marL="173336" indent="-173336" defTabSz="924458">
              <a:buFont typeface="Wingdings" panose="05000000000000000000" pitchFamily="2" charset="2"/>
              <a:buChar char="§"/>
              <a:defRPr/>
            </a:pPr>
            <a:r>
              <a:rPr lang="en-US" dirty="0"/>
              <a:t>Step 2 - CPM &amp; Project Manager prepare delivery method recommendation</a:t>
            </a:r>
          </a:p>
          <a:p>
            <a:pPr marL="173336" indent="-173336" defTabSz="924458">
              <a:buFont typeface="Wingdings" panose="05000000000000000000" pitchFamily="2" charset="2"/>
              <a:buChar char="§"/>
              <a:defRPr/>
            </a:pPr>
            <a:r>
              <a:rPr lang="en-US" dirty="0"/>
              <a:t>Step 3 - Associate Director reviews and approved delivery method recommendation – this follows the similar process that the PRC convenes for project approval</a:t>
            </a:r>
          </a:p>
          <a:p>
            <a:pPr marL="173336" indent="-173336" defTabSz="924458">
              <a:buFont typeface="Wingdings" panose="05000000000000000000" pitchFamily="2" charset="2"/>
              <a:buChar char="§"/>
              <a:defRPr/>
            </a:pPr>
            <a:r>
              <a:rPr lang="en-US" dirty="0"/>
              <a:t>Step 4 – Presentation to Director and Associate Superintendent confirm use of GC/CM on project</a:t>
            </a:r>
          </a:p>
          <a:p>
            <a:pPr marL="173336" indent="-173336" defTabSz="924458">
              <a:buFont typeface="Wingdings" panose="05000000000000000000" pitchFamily="2" charset="2"/>
              <a:buChar char="§"/>
              <a:defRPr/>
            </a:pPr>
            <a:r>
              <a:rPr lang="en-US" dirty="0"/>
              <a:t>Step 5 - Project Manager Proceeds with GC/CM procurement</a:t>
            </a:r>
          </a:p>
          <a:p>
            <a:pPr marL="173336" indent="-173336" defTabSz="924458">
              <a:buFont typeface="Wingdings" panose="05000000000000000000" pitchFamily="2" charset="2"/>
              <a:buChar char="§"/>
              <a:defRPr/>
            </a:pPr>
            <a:r>
              <a:rPr lang="en-US" dirty="0"/>
              <a:t>Step 6 - Board of Directors approves GC/CM Contract and future amendments</a:t>
            </a:r>
          </a:p>
          <a:p>
            <a:pPr marL="173336" indent="-173336" defTabSz="924458">
              <a:buFont typeface="Wingdings" panose="05000000000000000000" pitchFamily="2" charset="2"/>
              <a:buChar char="§"/>
              <a:defRPr/>
            </a:pPr>
            <a:endParaRPr lang="en-US" dirty="0"/>
          </a:p>
          <a:p>
            <a:pPr marL="173336" marR="0" lvl="0" indent="-173336" algn="l" defTabSz="924458"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dirty="0"/>
              <a:t>RCW project requirements:</a:t>
            </a:r>
          </a:p>
          <a:p>
            <a:pPr marL="0" indent="0" defTabSz="924458">
              <a:buFont typeface="Wingdings" panose="05000000000000000000" pitchFamily="2" charset="2"/>
              <a:buNone/>
              <a:defRPr/>
            </a:pPr>
            <a:endParaRPr lang="en-US" dirty="0"/>
          </a:p>
          <a:p>
            <a:pPr marL="173336" indent="-173336" defTabSz="924458">
              <a:buFont typeface="Wingdings" panose="05000000000000000000" pitchFamily="2" charset="2"/>
              <a:buChar char="§"/>
              <a:defRPr/>
            </a:pPr>
            <a:r>
              <a:rPr lang="en-US" dirty="0"/>
              <a:t>Subject to the process in RCW 39.10.270 or 39.10.280, public bodies may utilize the general contractor/construction manager procedure for public works projects where at least one of the following is met:</a:t>
            </a:r>
          </a:p>
          <a:p>
            <a:pPr marL="173336" indent="-173336" defTabSz="924458">
              <a:buFont typeface="Wingdings" panose="05000000000000000000" pitchFamily="2" charset="2"/>
              <a:buChar char="§"/>
              <a:defRPr/>
            </a:pPr>
            <a:r>
              <a:rPr lang="en-US" sz="1400" b="1" dirty="0">
                <a:solidFill>
                  <a:schemeClr val="accent1"/>
                </a:solidFill>
              </a:rPr>
              <a:t>(1) Implementation of the project involves complex scheduling, phasing, or coordination;</a:t>
            </a:r>
          </a:p>
          <a:p>
            <a:pPr marL="173336" indent="-173336" defTabSz="924458">
              <a:buFont typeface="Wingdings" panose="05000000000000000000" pitchFamily="2" charset="2"/>
              <a:buChar char="§"/>
              <a:defRPr/>
            </a:pPr>
            <a:r>
              <a:rPr lang="en-US" sz="1400" b="1" dirty="0">
                <a:solidFill>
                  <a:schemeClr val="accent1"/>
                </a:solidFill>
              </a:rPr>
              <a:t>(2) The project involves construction at an occupied facility which must continue to operate during construction;</a:t>
            </a:r>
          </a:p>
          <a:p>
            <a:pPr marL="173336" indent="-173336" defTabSz="924458">
              <a:buFont typeface="Wingdings" panose="05000000000000000000" pitchFamily="2" charset="2"/>
              <a:buChar char="§"/>
              <a:defRPr/>
            </a:pPr>
            <a:r>
              <a:rPr lang="en-US" sz="1400" b="1" dirty="0">
                <a:solidFill>
                  <a:schemeClr val="accent1"/>
                </a:solidFill>
              </a:rPr>
              <a:t>(3) The involvement of the general contractor/construction manager during the design stage is critical to the success of the project;</a:t>
            </a:r>
          </a:p>
          <a:p>
            <a:pPr marL="173336" indent="-173336" defTabSz="924458">
              <a:buFont typeface="Wingdings" panose="05000000000000000000" pitchFamily="2" charset="2"/>
              <a:buChar char="§"/>
              <a:defRPr/>
            </a:pPr>
            <a:r>
              <a:rPr lang="en-US" dirty="0"/>
              <a:t>(4) The project encompasses a complex or technical work environment;</a:t>
            </a:r>
          </a:p>
          <a:p>
            <a:pPr marL="173336" indent="-173336" defTabSz="924458">
              <a:buFont typeface="Wingdings" panose="05000000000000000000" pitchFamily="2" charset="2"/>
              <a:buChar char="§"/>
              <a:defRPr/>
            </a:pPr>
            <a:r>
              <a:rPr lang="en-US" dirty="0"/>
              <a:t>(5) The project requires specialized work on a building that has historic significance; or</a:t>
            </a:r>
          </a:p>
          <a:p>
            <a:pPr marL="173336" indent="-173336" defTabSz="924458">
              <a:buFont typeface="Wingdings" panose="05000000000000000000" pitchFamily="2" charset="2"/>
              <a:buChar char="§"/>
              <a:defRPr/>
            </a:pPr>
            <a:r>
              <a:rPr lang="en-US" dirty="0"/>
              <a:t>(6) The project is, and the public body elects to procure the project as, a heavy civil construction project. However, no provision of this chapter pertaining to a heavy civil construction project applies unless the public body expressly elects to procure the project as a heavy civil construction </a:t>
            </a:r>
            <a:r>
              <a:rPr lang="en-US" dirty="0" err="1"/>
              <a:t>pr</a:t>
            </a:r>
            <a:r>
              <a:rPr lang="en-US" dirty="0"/>
              <a:t>	</a:t>
            </a:r>
            <a:r>
              <a:rPr lang="en-US" dirty="0" err="1"/>
              <a:t>oject</a:t>
            </a:r>
            <a:endParaRPr lang="en-US" dirty="0"/>
          </a:p>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13</a:t>
            </a:fld>
            <a:endParaRPr lang="en-US"/>
          </a:p>
        </p:txBody>
      </p:sp>
    </p:spTree>
    <p:extLst>
      <p:ext uri="{BB962C8B-B14F-4D97-AF65-F5344CB8AC3E}">
        <p14:creationId xmlns:p14="http://schemas.microsoft.com/office/powerpoint/2010/main" val="9482480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District History:</a:t>
            </a:r>
          </a:p>
          <a:p>
            <a:endParaRPr lang="en-US" dirty="0">
              <a:cs typeface="Calibri"/>
            </a:endParaRPr>
          </a:p>
          <a:p>
            <a:r>
              <a:rPr lang="en-US" dirty="0">
                <a:cs typeface="Calibri"/>
              </a:rPr>
              <a:t>Mann Elementary School – 1</a:t>
            </a:r>
            <a:r>
              <a:rPr lang="en-US" baseline="30000" dirty="0">
                <a:cs typeface="Calibri"/>
              </a:rPr>
              <a:t>st</a:t>
            </a:r>
            <a:r>
              <a:rPr lang="en-US" dirty="0">
                <a:cs typeface="Calibri"/>
              </a:rPr>
              <a:t> GC/CM Project and part of the K12 GCCM Pilot Projects - $13M 2002-2003</a:t>
            </a:r>
          </a:p>
          <a:p>
            <a:r>
              <a:rPr lang="en-US" dirty="0">
                <a:cs typeface="Calibri"/>
              </a:rPr>
              <a:t>Rush ES - $40.6M GC/CM 2011-2014</a:t>
            </a:r>
          </a:p>
          <a:p>
            <a:r>
              <a:rPr lang="en-US" dirty="0">
                <a:cs typeface="Calibri"/>
              </a:rPr>
              <a:t>LWHS - $113.7M GC/CM 2008-2011 [</a:t>
            </a:r>
            <a:r>
              <a:rPr lang="en-US" dirty="0" err="1">
                <a:cs typeface="Calibri"/>
              </a:rPr>
              <a:t>Lydig</a:t>
            </a:r>
            <a:r>
              <a:rPr lang="en-US" dirty="0">
                <a:cs typeface="Calibri"/>
              </a:rPr>
              <a:t>]</a:t>
            </a:r>
          </a:p>
        </p:txBody>
      </p:sp>
      <p:sp>
        <p:nvSpPr>
          <p:cNvPr id="4" name="Slide Number Placeholder 3"/>
          <p:cNvSpPr>
            <a:spLocks noGrp="1"/>
          </p:cNvSpPr>
          <p:nvPr>
            <p:ph type="sldNum" sz="quarter" idx="10"/>
          </p:nvPr>
        </p:nvSpPr>
        <p:spPr/>
        <p:txBody>
          <a:bodyPr/>
          <a:lstStyle/>
          <a:p>
            <a:fld id="{E8CB9029-A907-4352-8F63-0F6715B1C0F4}" type="slidenum">
              <a:rPr lang="en-US" smtClean="0"/>
              <a:t>14</a:t>
            </a:fld>
            <a:endParaRPr lang="en-US"/>
          </a:p>
        </p:txBody>
      </p:sp>
    </p:spTree>
    <p:extLst>
      <p:ext uri="{BB962C8B-B14F-4D97-AF65-F5344CB8AC3E}">
        <p14:creationId xmlns:p14="http://schemas.microsoft.com/office/powerpoint/2010/main" val="3795191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15</a:t>
            </a:fld>
            <a:endParaRPr lang="en-US"/>
          </a:p>
        </p:txBody>
      </p:sp>
    </p:spTree>
    <p:extLst>
      <p:ext uri="{BB962C8B-B14F-4D97-AF65-F5344CB8AC3E}">
        <p14:creationId xmlns:p14="http://schemas.microsoft.com/office/powerpoint/2010/main" val="27569674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February 2018 Bond failed – LWHS was included in the Bond measure – preliminary planning had been started with GC/CM approval on 6/4/18</a:t>
            </a:r>
          </a:p>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16</a:t>
            </a:fld>
            <a:endParaRPr lang="en-US"/>
          </a:p>
        </p:txBody>
      </p:sp>
    </p:spTree>
    <p:extLst>
      <p:ext uri="{BB962C8B-B14F-4D97-AF65-F5344CB8AC3E}">
        <p14:creationId xmlns:p14="http://schemas.microsoft.com/office/powerpoint/2010/main" val="3865315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17</a:t>
            </a:fld>
            <a:endParaRPr lang="en-US"/>
          </a:p>
        </p:txBody>
      </p:sp>
    </p:spTree>
    <p:extLst>
      <p:ext uri="{BB962C8B-B14F-4D97-AF65-F5344CB8AC3E}">
        <p14:creationId xmlns:p14="http://schemas.microsoft.com/office/powerpoint/2010/main" val="9143271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Lessons Learned we discuss the independent audit and how we are expanding the scope of services	</a:t>
            </a:r>
          </a:p>
        </p:txBody>
      </p:sp>
      <p:sp>
        <p:nvSpPr>
          <p:cNvPr id="4" name="Slide Number Placeholder 3"/>
          <p:cNvSpPr>
            <a:spLocks noGrp="1"/>
          </p:cNvSpPr>
          <p:nvPr>
            <p:ph type="sldNum" sz="quarter" idx="10"/>
          </p:nvPr>
        </p:nvSpPr>
        <p:spPr/>
        <p:txBody>
          <a:bodyPr/>
          <a:lstStyle/>
          <a:p>
            <a:fld id="{E8CB9029-A907-4352-8F63-0F6715B1C0F4}" type="slidenum">
              <a:rPr lang="en-US" smtClean="0"/>
              <a:t>18</a:t>
            </a:fld>
            <a:endParaRPr lang="en-US"/>
          </a:p>
        </p:txBody>
      </p:sp>
    </p:spTree>
    <p:extLst>
      <p:ext uri="{BB962C8B-B14F-4D97-AF65-F5344CB8AC3E}">
        <p14:creationId xmlns:p14="http://schemas.microsoft.com/office/powerpoint/2010/main" val="11278769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For consideration, the requirement of bonding over $300,000 is a barrier to entry and would likely increase participation if it was raised.</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19</a:t>
            </a:fld>
            <a:endParaRPr lang="en-US"/>
          </a:p>
        </p:txBody>
      </p:sp>
    </p:spTree>
    <p:extLst>
      <p:ext uri="{BB962C8B-B14F-4D97-AF65-F5344CB8AC3E}">
        <p14:creationId xmlns:p14="http://schemas.microsoft.com/office/powerpoint/2010/main" val="4083864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2</a:t>
            </a:fld>
            <a:endParaRPr lang="en-US"/>
          </a:p>
        </p:txBody>
      </p:sp>
    </p:spTree>
    <p:extLst>
      <p:ext uri="{BB962C8B-B14F-4D97-AF65-F5344CB8AC3E}">
        <p14:creationId xmlns:p14="http://schemas.microsoft.com/office/powerpoint/2010/main" val="1946388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20</a:t>
            </a:fld>
            <a:endParaRPr lang="en-US"/>
          </a:p>
        </p:txBody>
      </p:sp>
    </p:spTree>
    <p:extLst>
      <p:ext uri="{BB962C8B-B14F-4D97-AF65-F5344CB8AC3E}">
        <p14:creationId xmlns:p14="http://schemas.microsoft.com/office/powerpoint/2010/main" val="1717136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462229">
              <a:buFont typeface="Wingdings" panose="05000000000000000000" pitchFamily="2" charset="2"/>
              <a:buChar char="§"/>
            </a:pPr>
            <a:r>
              <a:rPr lang="en-US" dirty="0">
                <a:solidFill>
                  <a:schemeClr val="bg1"/>
                </a:solidFill>
              </a:rPr>
              <a:t>Bring the GC/CM on </a:t>
            </a:r>
            <a:r>
              <a:rPr lang="en-US" u="sng" dirty="0">
                <a:solidFill>
                  <a:schemeClr val="bg1"/>
                </a:solidFill>
              </a:rPr>
              <a:t>as early as possible</a:t>
            </a:r>
            <a:r>
              <a:rPr lang="en-US" dirty="0">
                <a:solidFill>
                  <a:schemeClr val="bg1"/>
                </a:solidFill>
              </a:rPr>
              <a:t> – Integrated Design Process</a:t>
            </a:r>
          </a:p>
          <a:p>
            <a:pPr marL="462229" indent="-462229">
              <a:buFont typeface="Wingdings" panose="05000000000000000000" pitchFamily="2" charset="2"/>
              <a:buChar char="§"/>
            </a:pPr>
            <a:endParaRPr lang="en-US" dirty="0">
              <a:solidFill>
                <a:schemeClr val="bg1"/>
              </a:solidFill>
            </a:endParaRPr>
          </a:p>
          <a:p>
            <a:pPr marL="924458" lvl="1" indent="-462229">
              <a:buFont typeface="Wingdings" panose="05000000000000000000" pitchFamily="2" charset="2"/>
              <a:buChar char="§"/>
            </a:pPr>
            <a:r>
              <a:rPr lang="en-US" dirty="0">
                <a:solidFill>
                  <a:schemeClr val="bg1"/>
                </a:solidFill>
              </a:rPr>
              <a:t>Ability for the contractor to fully understand the District’s goals, standards, schedule and overall expectations and ensure that they are achieved at all levels of the project;  This has been helpful in partnering with the Authorities having jurisdiction early on in the project</a:t>
            </a:r>
          </a:p>
          <a:p>
            <a:pPr marL="924458" lvl="1" indent="-462229">
              <a:buFont typeface="Wingdings" panose="05000000000000000000" pitchFamily="2" charset="2"/>
              <a:buChar char="§"/>
            </a:pPr>
            <a:endParaRPr lang="en-US" dirty="0">
              <a:solidFill>
                <a:schemeClr val="bg1"/>
              </a:solidFill>
            </a:endParaRPr>
          </a:p>
          <a:p>
            <a:pPr marL="462229" indent="-462229">
              <a:buFont typeface="Wingdings" panose="05000000000000000000" pitchFamily="2" charset="2"/>
              <a:buChar char="§"/>
            </a:pPr>
            <a:r>
              <a:rPr lang="en-US" u="sng" dirty="0">
                <a:solidFill>
                  <a:schemeClr val="bg1"/>
                </a:solidFill>
              </a:rPr>
              <a:t>Benefits and disadvantages of using consultants</a:t>
            </a:r>
            <a:r>
              <a:rPr lang="en-US" u="none" dirty="0">
                <a:solidFill>
                  <a:schemeClr val="bg1"/>
                </a:solidFill>
              </a:rPr>
              <a:t> – The risk for using consultants is the potential for losing institutional knowledge when they leave, we mitigate this risk by establishing long-term contracts with staff housed in-district as contract employees that are badged and collaborate with internal departments. </a:t>
            </a:r>
            <a:endParaRPr lang="en-US" u="sng" dirty="0">
              <a:solidFill>
                <a:schemeClr val="bg1"/>
              </a:solidFill>
            </a:endParaRPr>
          </a:p>
          <a:p>
            <a:pPr marL="462229" indent="-462229">
              <a:buFont typeface="Wingdings" panose="05000000000000000000" pitchFamily="2" charset="2"/>
              <a:buChar char="§"/>
            </a:pPr>
            <a:endParaRPr lang="en-US" u="sng" dirty="0">
              <a:solidFill>
                <a:schemeClr val="bg1"/>
              </a:solidFill>
            </a:endParaRPr>
          </a:p>
          <a:p>
            <a:pPr marL="462229" indent="-462229">
              <a:buFont typeface="Wingdings" panose="05000000000000000000" pitchFamily="2" charset="2"/>
              <a:buChar char="§"/>
            </a:pPr>
            <a:r>
              <a:rPr lang="en-US" u="sng" dirty="0">
                <a:solidFill>
                  <a:schemeClr val="bg1"/>
                </a:solidFill>
              </a:rPr>
              <a:t>Cost &amp; Schedule Certainty </a:t>
            </a:r>
            <a:r>
              <a:rPr lang="en-US" dirty="0">
                <a:solidFill>
                  <a:schemeClr val="bg1"/>
                </a:solidFill>
              </a:rPr>
              <a:t>– Through cost modeling options in an iterative process to maximize value and meet programmatic goals and objectives;</a:t>
            </a:r>
          </a:p>
          <a:p>
            <a:pPr marL="462229" indent="-462229">
              <a:buFont typeface="Wingdings" panose="05000000000000000000" pitchFamily="2" charset="2"/>
              <a:buChar char="§"/>
            </a:pPr>
            <a:endParaRPr lang="en-US" dirty="0">
              <a:solidFill>
                <a:schemeClr val="bg1"/>
              </a:solidFill>
            </a:endParaRPr>
          </a:p>
          <a:p>
            <a:pPr marL="462229" indent="-462229">
              <a:buFont typeface="Wingdings" panose="05000000000000000000" pitchFamily="2" charset="2"/>
              <a:buChar char="§"/>
            </a:pPr>
            <a:r>
              <a:rPr lang="en-US" u="sng" dirty="0">
                <a:solidFill>
                  <a:schemeClr val="bg1"/>
                </a:solidFill>
              </a:rPr>
              <a:t>Bundle Projects </a:t>
            </a:r>
            <a:r>
              <a:rPr lang="en-US" dirty="0">
                <a:solidFill>
                  <a:schemeClr val="bg1"/>
                </a:solidFill>
              </a:rPr>
              <a:t>where possible – similar construction types or by proximity of project locations – leverage buying power</a:t>
            </a:r>
          </a:p>
          <a:p>
            <a:pPr marL="462229" indent="-462229">
              <a:buFont typeface="Wingdings" panose="05000000000000000000" pitchFamily="2" charset="2"/>
              <a:buChar char="§"/>
            </a:pPr>
            <a:endParaRPr lang="en-US" dirty="0">
              <a:solidFill>
                <a:schemeClr val="bg1"/>
              </a:solidFill>
            </a:endParaRPr>
          </a:p>
          <a:p>
            <a:pPr marL="462229" indent="-462229">
              <a:buFont typeface="Wingdings" panose="05000000000000000000" pitchFamily="2" charset="2"/>
              <a:buChar char="§"/>
            </a:pPr>
            <a:r>
              <a:rPr lang="en-US" u="sng" dirty="0">
                <a:solidFill>
                  <a:schemeClr val="bg1"/>
                </a:solidFill>
              </a:rPr>
              <a:t>Bundle packages</a:t>
            </a:r>
            <a:r>
              <a:rPr lang="en-US" dirty="0">
                <a:solidFill>
                  <a:schemeClr val="bg1"/>
                </a:solidFill>
              </a:rPr>
              <a:t> and better understand market opportunities and constraints</a:t>
            </a:r>
          </a:p>
          <a:p>
            <a:pPr marL="462229" indent="-462229">
              <a:buFont typeface="Wingdings" panose="05000000000000000000" pitchFamily="2" charset="2"/>
              <a:buChar char="§"/>
            </a:pPr>
            <a:endParaRPr lang="en-US" sz="2600" dirty="0">
              <a:solidFill>
                <a:schemeClr val="bg1"/>
              </a:solidFill>
            </a:endParaRPr>
          </a:p>
          <a:p>
            <a:pPr marL="462229" indent="-462229">
              <a:buFont typeface="Wingdings" panose="05000000000000000000" pitchFamily="2" charset="2"/>
              <a:buChar char="§"/>
            </a:pPr>
            <a:endParaRPr lang="en-US" sz="2600" dirty="0">
              <a:solidFill>
                <a:schemeClr val="bg1"/>
              </a:solidFill>
            </a:endParaRPr>
          </a:p>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21</a:t>
            </a:fld>
            <a:endParaRPr lang="en-US"/>
          </a:p>
        </p:txBody>
      </p:sp>
    </p:spTree>
    <p:extLst>
      <p:ext uri="{BB962C8B-B14F-4D97-AF65-F5344CB8AC3E}">
        <p14:creationId xmlns:p14="http://schemas.microsoft.com/office/powerpoint/2010/main" val="18184583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Wingdings" panose="05000000000000000000" pitchFamily="2" charset="2"/>
              <a:buChar char="§"/>
            </a:pPr>
            <a:r>
              <a:rPr lang="en-US" dirty="0">
                <a:cs typeface="Calibri"/>
              </a:rPr>
              <a:t>SGC’s – specify the number of staff that you expect to see on the job so that the District gets comparable levels of services proposed by each firm to level the playing field</a:t>
            </a:r>
          </a:p>
          <a:p>
            <a:pPr marL="173336" indent="-173336">
              <a:buFont typeface="Wingdings" panose="05000000000000000000" pitchFamily="2" charset="2"/>
              <a:buChar char="§"/>
            </a:pPr>
            <a:endParaRPr lang="en-US" dirty="0">
              <a:cs typeface="Calibri"/>
            </a:endParaRPr>
          </a:p>
          <a:p>
            <a:pPr marL="173336" indent="-173336">
              <a:buFont typeface="Wingdings" panose="05000000000000000000" pitchFamily="2" charset="2"/>
              <a:buChar char="§"/>
            </a:pPr>
            <a:r>
              <a:rPr lang="en-US" dirty="0">
                <a:cs typeface="Calibri"/>
              </a:rPr>
              <a:t>For all bid packages that the GC/CM will be bidding on to self perform the work, we ensure that we are part of the process for getting the word out, we advertise on our Bid Connect, as well as open bids at a neutral office and we facilitate the formal bid opening.</a:t>
            </a:r>
          </a:p>
          <a:p>
            <a:pPr marL="173336" indent="-173336">
              <a:buFont typeface="Wingdings" panose="05000000000000000000" pitchFamily="2" charset="2"/>
              <a:buChar char="§"/>
            </a:pPr>
            <a:endParaRPr lang="en-US" dirty="0">
              <a:cs typeface="Calibri"/>
            </a:endParaRPr>
          </a:p>
          <a:p>
            <a:pPr marL="173336" indent="-173336">
              <a:buFont typeface="Wingdings" panose="05000000000000000000" pitchFamily="2" charset="2"/>
              <a:buChar char="§"/>
            </a:pPr>
            <a:r>
              <a:rPr lang="en-US" dirty="0">
                <a:cs typeface="Calibri"/>
              </a:rPr>
              <a:t>Many bid package openings where the GC/CM is proposing to self perform get reduced responses – this is informing our process to be more proactive in our outreach	</a:t>
            </a:r>
          </a:p>
          <a:p>
            <a:pPr marL="173336" indent="-173336">
              <a:buFont typeface="Wingdings" panose="05000000000000000000" pitchFamily="2" charset="2"/>
              <a:buChar char="§"/>
            </a:pPr>
            <a:endParaRPr lang="en-US" dirty="0">
              <a:cs typeface="Calibri"/>
            </a:endParaRPr>
          </a:p>
          <a:p>
            <a:pPr marL="173336" indent="-173336">
              <a:buFont typeface="Wingdings" panose="05000000000000000000" pitchFamily="2" charset="2"/>
              <a:buChar char="§"/>
            </a:pPr>
            <a:r>
              <a:rPr lang="en-US" dirty="0">
                <a:cs typeface="Calibri"/>
              </a:rPr>
              <a:t>The District is expanding the use of the auditor for 3</a:t>
            </a:r>
            <a:r>
              <a:rPr lang="en-US" baseline="30000" dirty="0">
                <a:cs typeface="Calibri"/>
              </a:rPr>
              <a:t>rd</a:t>
            </a:r>
            <a:r>
              <a:rPr lang="en-US" dirty="0">
                <a:cs typeface="Calibri"/>
              </a:rPr>
              <a:t> party MCCM and ECCM review to include GCCM audits as well as early kick-off meetings to establish the expectations</a:t>
            </a:r>
          </a:p>
          <a:p>
            <a:pPr marL="173336" indent="-173336">
              <a:buFont typeface="Wingdings" panose="05000000000000000000" pitchFamily="2" charset="2"/>
              <a:buChar char="§"/>
            </a:pPr>
            <a:endParaRPr lang="en-US" dirty="0">
              <a:cs typeface="Calibri"/>
            </a:endParaRPr>
          </a:p>
          <a:p>
            <a:pPr marL="0" indent="0">
              <a:buFont typeface="Wingdings" panose="05000000000000000000" pitchFamily="2" charset="2"/>
              <a:buNone/>
            </a:pPr>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22</a:t>
            </a:fld>
            <a:endParaRPr lang="en-US"/>
          </a:p>
        </p:txBody>
      </p:sp>
    </p:spTree>
    <p:extLst>
      <p:ext uri="{BB962C8B-B14F-4D97-AF65-F5344CB8AC3E}">
        <p14:creationId xmlns:p14="http://schemas.microsoft.com/office/powerpoint/2010/main" val="28198248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3336" indent="-173336">
              <a:buFont typeface="Wingdings" panose="05000000000000000000" pitchFamily="2" charset="2"/>
              <a:buChar char="§"/>
            </a:pPr>
            <a:r>
              <a:rPr lang="en-US" dirty="0">
                <a:solidFill>
                  <a:schemeClr val="bg1"/>
                </a:solidFill>
              </a:rPr>
              <a:t>Benefits of the Integrated Design Process resulted in an iterative plan to build the 219,000 SF within the footprint of the existing high school that would remain in operation through the duration of the project</a:t>
            </a:r>
          </a:p>
          <a:p>
            <a:pPr marL="173336" indent="-173336">
              <a:buFont typeface="Wingdings" panose="05000000000000000000" pitchFamily="2" charset="2"/>
              <a:buChar char="§"/>
            </a:pPr>
            <a:endParaRPr lang="en-US" dirty="0">
              <a:solidFill>
                <a:schemeClr val="bg1"/>
              </a:solidFill>
            </a:endParaRPr>
          </a:p>
          <a:p>
            <a:pPr marL="173336" indent="-173336" defTabSz="924458">
              <a:buFont typeface="Wingdings" panose="05000000000000000000" pitchFamily="2" charset="2"/>
              <a:buChar char="§"/>
              <a:defRPr/>
            </a:pPr>
            <a:r>
              <a:rPr lang="en-US" dirty="0">
                <a:solidFill>
                  <a:schemeClr val="bg1"/>
                </a:solidFill>
              </a:rPr>
              <a:t>Early site demo and construction phase allowed the project to start early and was part of several initiatives that together will allow the school to open one year ahead of the original scheduled opening</a:t>
            </a:r>
          </a:p>
          <a:p>
            <a:pPr marL="173336" indent="-173336" defTabSz="924458">
              <a:buFont typeface="Wingdings" panose="05000000000000000000" pitchFamily="2" charset="2"/>
              <a:buChar char="§"/>
              <a:defRPr/>
            </a:pPr>
            <a:endParaRPr lang="en-US" dirty="0">
              <a:solidFill>
                <a:schemeClr val="bg1"/>
              </a:solidFill>
            </a:endParaRPr>
          </a:p>
          <a:p>
            <a:pPr marL="173336" indent="-173336" defTabSz="924458">
              <a:buFont typeface="Wingdings" panose="05000000000000000000" pitchFamily="2" charset="2"/>
              <a:buChar char="§"/>
              <a:defRPr/>
            </a:pPr>
            <a:r>
              <a:rPr lang="en-US" dirty="0">
                <a:solidFill>
                  <a:schemeClr val="bg1"/>
                </a:solidFill>
              </a:rPr>
              <a:t>During the first major scope of demolition the 55 year old switch gear in the main electrical room caught on fire, it was determined that it had not been switched on or off in a long time and that the repeated action had allowed a conductor to arc against an adjacent conductor.  The gear that we lost was no longer available and this could have been a catastrophic issue with the school having very limited time to be back online for the start of the school year.  Having the EC/CM on board allowed the District to leverage the partnership and quickly recover with new gear being installed concurrent with the onsite demolition and the school was re-opened on time. </a:t>
            </a:r>
          </a:p>
          <a:p>
            <a:endParaRPr lang="en-US" dirty="0">
              <a:solidFill>
                <a:schemeClr val="bg1"/>
              </a:solidFill>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23</a:t>
            </a:fld>
            <a:endParaRPr lang="en-US"/>
          </a:p>
        </p:txBody>
      </p:sp>
    </p:spTree>
    <p:extLst>
      <p:ext uri="{BB962C8B-B14F-4D97-AF65-F5344CB8AC3E}">
        <p14:creationId xmlns:p14="http://schemas.microsoft.com/office/powerpoint/2010/main" val="24219247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8CB9029-A907-4352-8F63-0F6715B1C0F4}" type="slidenum">
              <a:rPr lang="en-US" smtClean="0"/>
              <a:t>24</a:t>
            </a:fld>
            <a:endParaRPr lang="en-US"/>
          </a:p>
        </p:txBody>
      </p:sp>
    </p:spTree>
    <p:extLst>
      <p:ext uri="{BB962C8B-B14F-4D97-AF65-F5344CB8AC3E}">
        <p14:creationId xmlns:p14="http://schemas.microsoft.com/office/powerpoint/2010/main" val="26762433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indent="-462229">
              <a:buFont typeface="Wingdings" panose="05000000000000000000" pitchFamily="2" charset="2"/>
              <a:buChar char="§"/>
            </a:pPr>
            <a:r>
              <a:rPr lang="en-US" dirty="0">
                <a:solidFill>
                  <a:schemeClr val="bg1"/>
                </a:solidFill>
              </a:rPr>
              <a:t>The Integrated Design Process was critically important on these two similar elementary school replacement projects</a:t>
            </a:r>
          </a:p>
          <a:p>
            <a:pPr marL="462229" indent="-462229">
              <a:buFont typeface="Wingdings" panose="05000000000000000000" pitchFamily="2" charset="2"/>
              <a:buChar char="§"/>
            </a:pPr>
            <a:endParaRPr lang="en-US" dirty="0">
              <a:solidFill>
                <a:schemeClr val="bg1"/>
              </a:solidFill>
            </a:endParaRPr>
          </a:p>
          <a:p>
            <a:pPr marL="462229" indent="-462229">
              <a:buFont typeface="Wingdings" panose="05000000000000000000" pitchFamily="2" charset="2"/>
              <a:buChar char="§"/>
            </a:pPr>
            <a:r>
              <a:rPr lang="en-US" dirty="0">
                <a:solidFill>
                  <a:schemeClr val="bg1"/>
                </a:solidFill>
              </a:rPr>
              <a:t>New buildings were designed to be built on adjacent playfields, an iterative, cost-modeled approach was taken to site the buildings, down a foot, over a foot – check the cost, etc.</a:t>
            </a:r>
          </a:p>
          <a:p>
            <a:pPr marL="462229" indent="-462229">
              <a:buFont typeface="Wingdings" panose="05000000000000000000" pitchFamily="2" charset="2"/>
              <a:buChar char="§"/>
            </a:pPr>
            <a:endParaRPr lang="en-US" dirty="0">
              <a:solidFill>
                <a:schemeClr val="bg1"/>
              </a:solidFill>
            </a:endParaRPr>
          </a:p>
          <a:p>
            <a:pPr marL="462229" indent="-462229">
              <a:buFont typeface="Wingdings" panose="05000000000000000000" pitchFamily="2" charset="2"/>
              <a:buChar char="§"/>
            </a:pPr>
            <a:r>
              <a:rPr lang="en-US" dirty="0">
                <a:solidFill>
                  <a:schemeClr val="bg1"/>
                </a:solidFill>
              </a:rPr>
              <a:t>balancing site access, grading implications, proximity to existing buildings and maintaining all utilities, to ensure that the occupied construction site would not impact the student’s day</a:t>
            </a:r>
          </a:p>
          <a:p>
            <a:pPr marL="462229" indent="-462229">
              <a:buFont typeface="Wingdings" panose="05000000000000000000" pitchFamily="2" charset="2"/>
              <a:buChar char="§"/>
            </a:pPr>
            <a:endParaRPr lang="en-US" dirty="0">
              <a:solidFill>
                <a:schemeClr val="bg1"/>
              </a:solidFill>
            </a:endParaRPr>
          </a:p>
          <a:p>
            <a:pPr marL="924458" lvl="1" indent="-462229">
              <a:buFont typeface="Wingdings" panose="05000000000000000000" pitchFamily="2" charset="2"/>
              <a:buChar char="§"/>
            </a:pPr>
            <a:r>
              <a:rPr lang="en-US" dirty="0">
                <a:solidFill>
                  <a:schemeClr val="bg1"/>
                </a:solidFill>
              </a:rPr>
              <a:t>In addition the GC/CM partnership helped shape how the geo-thermal well field and underground stormwater vaults were constructed within these highly complex and compact sites</a:t>
            </a: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E8CB9029-A907-4352-8F63-0F6715B1C0F4}" type="slidenum">
              <a:rPr lang="en-US" smtClean="0"/>
              <a:t>25</a:t>
            </a:fld>
            <a:endParaRPr lang="en-US"/>
          </a:p>
        </p:txBody>
      </p:sp>
    </p:spTree>
    <p:extLst>
      <p:ext uri="{BB962C8B-B14F-4D97-AF65-F5344CB8AC3E}">
        <p14:creationId xmlns:p14="http://schemas.microsoft.com/office/powerpoint/2010/main" val="2846305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the tight proximity between the existing structure and new.</a:t>
            </a:r>
          </a:p>
          <a:p>
            <a:endParaRPr lang="en-US" dirty="0"/>
          </a:p>
          <a:p>
            <a:r>
              <a:rPr lang="en-US" dirty="0"/>
              <a:t>What’s not so easily apparent is the grade change at Mead.  There is a 10’ grade change between the two buildings.  Now imagine that we have over 600 students, 60+ staff and the parents &amp; buses coming in for drop-off and pick-up.  Highly complex and compact sites.</a:t>
            </a:r>
          </a:p>
          <a:p>
            <a:endParaRPr lang="en-US" dirty="0"/>
          </a:p>
          <a:p>
            <a:r>
              <a:rPr lang="en-US" dirty="0"/>
              <a:t>In addition there is X geothermal wells and large underground detention vaults outside of the building foundations.</a:t>
            </a:r>
          </a:p>
        </p:txBody>
      </p:sp>
      <p:sp>
        <p:nvSpPr>
          <p:cNvPr id="4" name="Slide Number Placeholder 3"/>
          <p:cNvSpPr>
            <a:spLocks noGrp="1"/>
          </p:cNvSpPr>
          <p:nvPr>
            <p:ph type="sldNum" sz="quarter" idx="5"/>
          </p:nvPr>
        </p:nvSpPr>
        <p:spPr/>
        <p:txBody>
          <a:bodyPr/>
          <a:lstStyle/>
          <a:p>
            <a:fld id="{E8CB9029-A907-4352-8F63-0F6715B1C0F4}" type="slidenum">
              <a:rPr lang="en-US" smtClean="0"/>
              <a:t>26</a:t>
            </a:fld>
            <a:endParaRPr lang="en-US"/>
          </a:p>
        </p:txBody>
      </p:sp>
    </p:spTree>
    <p:extLst>
      <p:ext uri="{BB962C8B-B14F-4D97-AF65-F5344CB8AC3E}">
        <p14:creationId xmlns:p14="http://schemas.microsoft.com/office/powerpoint/2010/main" val="1418629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27</a:t>
            </a:fld>
            <a:endParaRPr lang="en-US"/>
          </a:p>
        </p:txBody>
      </p:sp>
    </p:spTree>
    <p:extLst>
      <p:ext uri="{BB962C8B-B14F-4D97-AF65-F5344CB8AC3E}">
        <p14:creationId xmlns:p14="http://schemas.microsoft.com/office/powerpoint/2010/main" val="42585062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3</a:t>
            </a:fld>
            <a:endParaRPr lang="en-US"/>
          </a:p>
        </p:txBody>
      </p:sp>
    </p:spTree>
    <p:extLst>
      <p:ext uri="{BB962C8B-B14F-4D97-AF65-F5344CB8AC3E}">
        <p14:creationId xmlns:p14="http://schemas.microsoft.com/office/powerpoint/2010/main" val="11056383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4</a:t>
            </a:fld>
            <a:endParaRPr lang="en-US"/>
          </a:p>
        </p:txBody>
      </p:sp>
    </p:spTree>
    <p:extLst>
      <p:ext uri="{BB962C8B-B14F-4D97-AF65-F5344CB8AC3E}">
        <p14:creationId xmlns:p14="http://schemas.microsoft.com/office/powerpoint/2010/main" val="15704817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5"/>
          </p:nvPr>
        </p:nvSpPr>
        <p:spPr/>
        <p:txBody>
          <a:bodyPr/>
          <a:lstStyle/>
          <a:p>
            <a:fld id="{E8CB9029-A907-4352-8F63-0F6715B1C0F4}" type="slidenum">
              <a:rPr lang="en-US" smtClean="0"/>
              <a:t>5</a:t>
            </a:fld>
            <a:endParaRPr lang="en-US"/>
          </a:p>
        </p:txBody>
      </p:sp>
    </p:spTree>
    <p:extLst>
      <p:ext uri="{BB962C8B-B14F-4D97-AF65-F5344CB8AC3E}">
        <p14:creationId xmlns:p14="http://schemas.microsoft.com/office/powerpoint/2010/main" val="32085770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6</a:t>
            </a:fld>
            <a:endParaRPr lang="en-US"/>
          </a:p>
        </p:txBody>
      </p:sp>
    </p:spTree>
    <p:extLst>
      <p:ext uri="{BB962C8B-B14F-4D97-AF65-F5344CB8AC3E}">
        <p14:creationId xmlns:p14="http://schemas.microsoft.com/office/powerpoint/2010/main" val="14464421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7</a:t>
            </a:fld>
            <a:endParaRPr lang="en-US"/>
          </a:p>
        </p:txBody>
      </p:sp>
    </p:spTree>
    <p:extLst>
      <p:ext uri="{BB962C8B-B14F-4D97-AF65-F5344CB8AC3E}">
        <p14:creationId xmlns:p14="http://schemas.microsoft.com/office/powerpoint/2010/main" val="41325138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Lake Washington School District is experiencing uncommon and rapid growth.</a:t>
            </a:r>
          </a:p>
        </p:txBody>
      </p:sp>
      <p:sp>
        <p:nvSpPr>
          <p:cNvPr id="4" name="Slide Number Placeholder 3"/>
          <p:cNvSpPr>
            <a:spLocks noGrp="1"/>
          </p:cNvSpPr>
          <p:nvPr>
            <p:ph type="sldNum" sz="quarter" idx="10"/>
          </p:nvPr>
        </p:nvSpPr>
        <p:spPr/>
        <p:txBody>
          <a:bodyPr/>
          <a:lstStyle/>
          <a:p>
            <a:fld id="{E8CB9029-A907-4352-8F63-0F6715B1C0F4}" type="slidenum">
              <a:rPr lang="en-US" smtClean="0"/>
              <a:t>8</a:t>
            </a:fld>
            <a:endParaRPr lang="en-US"/>
          </a:p>
        </p:txBody>
      </p:sp>
    </p:spTree>
    <p:extLst>
      <p:ext uri="{BB962C8B-B14F-4D97-AF65-F5344CB8AC3E}">
        <p14:creationId xmlns:p14="http://schemas.microsoft.com/office/powerpoint/2010/main" val="332679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8CB9029-A907-4352-8F63-0F6715B1C0F4}" type="slidenum">
              <a:rPr lang="en-US" smtClean="0"/>
              <a:t>9</a:t>
            </a:fld>
            <a:endParaRPr lang="en-US"/>
          </a:p>
        </p:txBody>
      </p:sp>
    </p:spTree>
    <p:extLst>
      <p:ext uri="{BB962C8B-B14F-4D97-AF65-F5344CB8AC3E}">
        <p14:creationId xmlns:p14="http://schemas.microsoft.com/office/powerpoint/2010/main" val="3405054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6B469-7614-4C34-9E5F-E0F5FAC7E2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9059FE-453A-490C-A529-D30A652240B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4B82FF-BDBE-4465-8320-3FC209EF8464}"/>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35FB45EB-1168-421D-B190-DA19D223D3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162691-C0DF-4574-A6AD-6C950BFC4BC3}"/>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2959334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94DA01-205F-4CD6-8BB7-912F9B1EF1A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A76CFC-D681-4EF1-977F-26A7F3C21E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33001B-B19D-4F9A-A517-D9A99627EB13}"/>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49F9AFAD-F7B0-4449-A3A3-7A68F729C4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41710F-9341-4145-BC7D-C2F581F28B2D}"/>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37252420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7090649-B254-45A4-A543-0CDB22E4FF7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6D0CCDD-4C89-48DD-B579-9D1AF86200E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EF264D-8911-4FE1-8BD9-20FAE18754F2}"/>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C5E7EE60-4D80-4E74-A2EA-1D05FCFB55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833252-22B1-4A3A-89B1-CA3DEA143B98}"/>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27466981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564B3-6013-40DC-99A6-A19839603E2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67E8839-2CDB-4510-B665-B8453ED753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15C429D-A28D-4817-B982-C785779B2B8D}"/>
              </a:ext>
            </a:extLst>
          </p:cNvPr>
          <p:cNvSpPr>
            <a:spLocks noGrp="1"/>
          </p:cNvSpPr>
          <p:nvPr>
            <p:ph type="dt" sz="half" idx="10"/>
          </p:nvPr>
        </p:nvSpPr>
        <p:spPr/>
        <p:txBody>
          <a:bodyPr/>
          <a:lstStyle/>
          <a:p>
            <a:fld id="{D4C3FE83-27AE-4513-BAEC-E4C953D2F179}" type="datetime1">
              <a:rPr lang="en-US" smtClean="0"/>
              <a:t>3/28/2019</a:t>
            </a:fld>
            <a:endParaRPr lang="en-US"/>
          </a:p>
        </p:txBody>
      </p:sp>
      <p:sp>
        <p:nvSpPr>
          <p:cNvPr id="5" name="Footer Placeholder 4">
            <a:extLst>
              <a:ext uri="{FF2B5EF4-FFF2-40B4-BE49-F238E27FC236}">
                <a16:creationId xmlns:a16="http://schemas.microsoft.com/office/drawing/2014/main" id="{84262252-37A3-440F-B1F2-23D16618B2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E59DD4-D6DF-4C35-946B-E24986F2DC51}"/>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36990050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2061C-E1F8-45F8-B73E-E6F7AA5811C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141EB0-CF8C-4F3D-90C9-63AF1BC6B64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6BB76-8F17-4F8C-98BF-53A8E056C4AB}"/>
              </a:ext>
            </a:extLst>
          </p:cNvPr>
          <p:cNvSpPr>
            <a:spLocks noGrp="1"/>
          </p:cNvSpPr>
          <p:nvPr>
            <p:ph type="dt" sz="half" idx="10"/>
          </p:nvPr>
        </p:nvSpPr>
        <p:spPr/>
        <p:txBody>
          <a:bodyPr/>
          <a:lstStyle/>
          <a:p>
            <a:fld id="{BED4A2FF-985A-4F78-BF31-BA4C0B60DAB9}" type="datetime1">
              <a:rPr lang="en-US" smtClean="0"/>
              <a:t>3/28/2019</a:t>
            </a:fld>
            <a:endParaRPr lang="en-US"/>
          </a:p>
        </p:txBody>
      </p:sp>
      <p:sp>
        <p:nvSpPr>
          <p:cNvPr id="5" name="Footer Placeholder 4">
            <a:extLst>
              <a:ext uri="{FF2B5EF4-FFF2-40B4-BE49-F238E27FC236}">
                <a16:creationId xmlns:a16="http://schemas.microsoft.com/office/drawing/2014/main" id="{06109041-39D2-4910-8077-7A9F8431EE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34D23D-573A-4779-A839-3A3078489A41}"/>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31311400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652C0D-B969-4E10-91E7-74F9C3B77A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2359A6-7555-4D5E-8F93-ED9A7D6098C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F57BA63-1E89-4A08-9921-498F499FB7CE}"/>
              </a:ext>
            </a:extLst>
          </p:cNvPr>
          <p:cNvSpPr>
            <a:spLocks noGrp="1"/>
          </p:cNvSpPr>
          <p:nvPr>
            <p:ph type="dt" sz="half" idx="10"/>
          </p:nvPr>
        </p:nvSpPr>
        <p:spPr/>
        <p:txBody>
          <a:bodyPr/>
          <a:lstStyle/>
          <a:p>
            <a:fld id="{6A8A0EBA-0172-44C4-8E2F-E084C5765706}" type="datetime1">
              <a:rPr lang="en-US" smtClean="0"/>
              <a:t>3/28/2019</a:t>
            </a:fld>
            <a:endParaRPr lang="en-US"/>
          </a:p>
        </p:txBody>
      </p:sp>
      <p:sp>
        <p:nvSpPr>
          <p:cNvPr id="5" name="Footer Placeholder 4">
            <a:extLst>
              <a:ext uri="{FF2B5EF4-FFF2-40B4-BE49-F238E27FC236}">
                <a16:creationId xmlns:a16="http://schemas.microsoft.com/office/drawing/2014/main" id="{6EB3B7CF-D629-4960-95E3-2DAEBD463F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3B0A83-AA9D-4D83-9C00-946A129F7A66}"/>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3130788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EE1B9-D363-4A9C-A8D1-3FBDE8A8E1F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19DB102-CDA5-4BE6-8537-4310142B418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9F6886-E15D-4863-8B33-584498C3B81A}"/>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F2799BE-A28F-4347-9FAA-2EBF3981A6B4}"/>
              </a:ext>
            </a:extLst>
          </p:cNvPr>
          <p:cNvSpPr>
            <a:spLocks noGrp="1"/>
          </p:cNvSpPr>
          <p:nvPr>
            <p:ph type="dt" sz="half" idx="10"/>
          </p:nvPr>
        </p:nvSpPr>
        <p:spPr/>
        <p:txBody>
          <a:bodyPr/>
          <a:lstStyle/>
          <a:p>
            <a:fld id="{A5B0B61D-E186-4D59-8778-BA4F6023CFD2}" type="datetime1">
              <a:rPr lang="en-US" smtClean="0"/>
              <a:t>3/28/2019</a:t>
            </a:fld>
            <a:endParaRPr lang="en-US"/>
          </a:p>
        </p:txBody>
      </p:sp>
      <p:sp>
        <p:nvSpPr>
          <p:cNvPr id="6" name="Footer Placeholder 5">
            <a:extLst>
              <a:ext uri="{FF2B5EF4-FFF2-40B4-BE49-F238E27FC236}">
                <a16:creationId xmlns:a16="http://schemas.microsoft.com/office/drawing/2014/main" id="{AB0F43E2-91AE-4EFA-B5AC-DA48CAC5485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F14F222-E6E7-409B-B3E0-6A78F9F5D2B4}"/>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2805369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F3D67-7883-42CE-B5E1-D434623E2EE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329C09-73AC-40F7-B16A-9B511BE1A9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1D48DC-CB9A-47C3-B90E-68C099D6B2F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903235-ED13-4D4F-843B-81386425A99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5845DE38-53E3-4AA4-82E8-C3265051D25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E04CE9-E1C6-4FCC-8FBA-FB22350FD147}"/>
              </a:ext>
            </a:extLst>
          </p:cNvPr>
          <p:cNvSpPr>
            <a:spLocks noGrp="1"/>
          </p:cNvSpPr>
          <p:nvPr>
            <p:ph type="dt" sz="half" idx="10"/>
          </p:nvPr>
        </p:nvSpPr>
        <p:spPr/>
        <p:txBody>
          <a:bodyPr/>
          <a:lstStyle/>
          <a:p>
            <a:fld id="{E5408104-6317-43A0-AAA1-B476757E763B}" type="datetime1">
              <a:rPr lang="en-US" smtClean="0"/>
              <a:t>3/28/2019</a:t>
            </a:fld>
            <a:endParaRPr lang="en-US"/>
          </a:p>
        </p:txBody>
      </p:sp>
      <p:sp>
        <p:nvSpPr>
          <p:cNvPr id="8" name="Footer Placeholder 7">
            <a:extLst>
              <a:ext uri="{FF2B5EF4-FFF2-40B4-BE49-F238E27FC236}">
                <a16:creationId xmlns:a16="http://schemas.microsoft.com/office/drawing/2014/main" id="{F3519BA2-FE72-45EB-9C27-578A1D73A40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DE0CFB5-6988-4EF1-BC5C-F404FCE86FBC}"/>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7747989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B9D3C9-2785-45B4-8227-6ADF03353CD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BE9A4A2-4914-4C20-99DD-6F02647913C7}"/>
              </a:ext>
            </a:extLst>
          </p:cNvPr>
          <p:cNvSpPr>
            <a:spLocks noGrp="1"/>
          </p:cNvSpPr>
          <p:nvPr>
            <p:ph type="dt" sz="half" idx="10"/>
          </p:nvPr>
        </p:nvSpPr>
        <p:spPr/>
        <p:txBody>
          <a:bodyPr/>
          <a:lstStyle/>
          <a:p>
            <a:fld id="{1D664E2A-2CD5-4C89-A333-505781FB364A}" type="datetime1">
              <a:rPr lang="en-US" smtClean="0"/>
              <a:t>3/28/2019</a:t>
            </a:fld>
            <a:endParaRPr lang="en-US"/>
          </a:p>
        </p:txBody>
      </p:sp>
      <p:sp>
        <p:nvSpPr>
          <p:cNvPr id="4" name="Footer Placeholder 3">
            <a:extLst>
              <a:ext uri="{FF2B5EF4-FFF2-40B4-BE49-F238E27FC236}">
                <a16:creationId xmlns:a16="http://schemas.microsoft.com/office/drawing/2014/main" id="{DF78D5BA-CD15-4C63-AAAC-43EB80DBE5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4D6B62F-B480-432B-88F4-2BA31DBFCDF4}"/>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9374023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ACC59B8-237F-450B-9559-1C46869F50DF}"/>
              </a:ext>
            </a:extLst>
          </p:cNvPr>
          <p:cNvSpPr>
            <a:spLocks noGrp="1"/>
          </p:cNvSpPr>
          <p:nvPr>
            <p:ph type="dt" sz="half" idx="10"/>
          </p:nvPr>
        </p:nvSpPr>
        <p:spPr/>
        <p:txBody>
          <a:bodyPr/>
          <a:lstStyle/>
          <a:p>
            <a:fld id="{DFE7E8DB-A95A-43BA-B10F-51CBD26F6665}" type="datetime1">
              <a:rPr lang="en-US" smtClean="0"/>
              <a:t>3/28/2019</a:t>
            </a:fld>
            <a:endParaRPr lang="en-US"/>
          </a:p>
        </p:txBody>
      </p:sp>
      <p:sp>
        <p:nvSpPr>
          <p:cNvPr id="3" name="Footer Placeholder 2">
            <a:extLst>
              <a:ext uri="{FF2B5EF4-FFF2-40B4-BE49-F238E27FC236}">
                <a16:creationId xmlns:a16="http://schemas.microsoft.com/office/drawing/2014/main" id="{00630F10-4012-4B84-AEE1-F31ACA68F27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DB22AE2-2AEB-42E0-9EA5-42AD4CC45FAE}"/>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1097093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B4B7E7-79CC-47C2-AAE3-7D94C3A355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650341-75D3-4784-A675-30E22E18CB0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34F751D-351E-4D67-AD70-DB4868A9C1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C596A2E-9562-4FCF-BBAE-3A3175A57957}"/>
              </a:ext>
            </a:extLst>
          </p:cNvPr>
          <p:cNvSpPr>
            <a:spLocks noGrp="1"/>
          </p:cNvSpPr>
          <p:nvPr>
            <p:ph type="dt" sz="half" idx="10"/>
          </p:nvPr>
        </p:nvSpPr>
        <p:spPr/>
        <p:txBody>
          <a:bodyPr/>
          <a:lstStyle/>
          <a:p>
            <a:fld id="{0A688253-11A0-410A-ABFA-BE99B71D9A93}" type="datetime1">
              <a:rPr lang="en-US" smtClean="0"/>
              <a:t>3/28/2019</a:t>
            </a:fld>
            <a:endParaRPr lang="en-US"/>
          </a:p>
        </p:txBody>
      </p:sp>
      <p:sp>
        <p:nvSpPr>
          <p:cNvPr id="6" name="Footer Placeholder 5">
            <a:extLst>
              <a:ext uri="{FF2B5EF4-FFF2-40B4-BE49-F238E27FC236}">
                <a16:creationId xmlns:a16="http://schemas.microsoft.com/office/drawing/2014/main" id="{596BA93C-8046-4E41-8931-8229758895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88FB8FF-97FE-4030-BC87-873E2DE5DDAE}"/>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5306255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A0201-F5C8-416A-A26C-456088A12F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F0E20A6-06A8-4269-B709-BEBAE9833F7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D5AB8FB-3302-43C7-82B6-4DD1F89DC890}"/>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49548DE7-4338-46B0-836C-FDAB6F8B52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493EBDF-DC4F-4CEA-A370-3DB1FBD6CC06}"/>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37864992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A06F7-A8A0-49AA-97B2-4834689109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2E4E7D-25C3-4670-ACB2-F074F63A79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EBD1AC2-C722-4690-98C1-29521B0C09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9A930BD-423C-45C6-B691-2056B4D8DE8A}"/>
              </a:ext>
            </a:extLst>
          </p:cNvPr>
          <p:cNvSpPr>
            <a:spLocks noGrp="1"/>
          </p:cNvSpPr>
          <p:nvPr>
            <p:ph type="dt" sz="half" idx="10"/>
          </p:nvPr>
        </p:nvSpPr>
        <p:spPr/>
        <p:txBody>
          <a:bodyPr/>
          <a:lstStyle/>
          <a:p>
            <a:fld id="{657D33B4-D990-41EC-ABE4-CF0639E2C997}" type="datetime1">
              <a:rPr lang="en-US" smtClean="0"/>
              <a:t>3/28/2019</a:t>
            </a:fld>
            <a:endParaRPr lang="en-US"/>
          </a:p>
        </p:txBody>
      </p:sp>
      <p:sp>
        <p:nvSpPr>
          <p:cNvPr id="6" name="Footer Placeholder 5">
            <a:extLst>
              <a:ext uri="{FF2B5EF4-FFF2-40B4-BE49-F238E27FC236}">
                <a16:creationId xmlns:a16="http://schemas.microsoft.com/office/drawing/2014/main" id="{5D6C5D36-4DDC-460B-A037-AF54BA55AC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D9592CA-6A8E-4BFE-B19A-0F0206A2834B}"/>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33148834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D6B78-349F-4ACE-9CBF-284CFB1BA6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5C5BF0-B509-40FA-8740-746350A8C3D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28ED64-227F-404C-B0CF-3C6C7BA3A571}"/>
              </a:ext>
            </a:extLst>
          </p:cNvPr>
          <p:cNvSpPr>
            <a:spLocks noGrp="1"/>
          </p:cNvSpPr>
          <p:nvPr>
            <p:ph type="dt" sz="half" idx="10"/>
          </p:nvPr>
        </p:nvSpPr>
        <p:spPr/>
        <p:txBody>
          <a:bodyPr/>
          <a:lstStyle/>
          <a:p>
            <a:fld id="{8218EF5D-0ED8-4A11-BEA4-69179AE7A4D9}" type="datetime1">
              <a:rPr lang="en-US" smtClean="0"/>
              <a:t>3/28/2019</a:t>
            </a:fld>
            <a:endParaRPr lang="en-US"/>
          </a:p>
        </p:txBody>
      </p:sp>
      <p:sp>
        <p:nvSpPr>
          <p:cNvPr id="5" name="Footer Placeholder 4">
            <a:extLst>
              <a:ext uri="{FF2B5EF4-FFF2-40B4-BE49-F238E27FC236}">
                <a16:creationId xmlns:a16="http://schemas.microsoft.com/office/drawing/2014/main" id="{92D80571-1794-48B4-A2F5-E8301B3DAD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AF29D8-9101-4707-A0AE-CCDE0620EC26}"/>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0093339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4BD523-5131-4AD8-BA1F-1D105F2C9C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E43A89-3431-431C-A431-D033A56CF5D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A1293-11F5-4A75-B86E-128D0E1AA006}"/>
              </a:ext>
            </a:extLst>
          </p:cNvPr>
          <p:cNvSpPr>
            <a:spLocks noGrp="1"/>
          </p:cNvSpPr>
          <p:nvPr>
            <p:ph type="dt" sz="half" idx="10"/>
          </p:nvPr>
        </p:nvSpPr>
        <p:spPr/>
        <p:txBody>
          <a:bodyPr/>
          <a:lstStyle/>
          <a:p>
            <a:fld id="{B549521F-3725-4AE8-B886-D0876538AFFB}" type="datetime1">
              <a:rPr lang="en-US" smtClean="0"/>
              <a:t>3/28/2019</a:t>
            </a:fld>
            <a:endParaRPr lang="en-US"/>
          </a:p>
        </p:txBody>
      </p:sp>
      <p:sp>
        <p:nvSpPr>
          <p:cNvPr id="5" name="Footer Placeholder 4">
            <a:extLst>
              <a:ext uri="{FF2B5EF4-FFF2-40B4-BE49-F238E27FC236}">
                <a16:creationId xmlns:a16="http://schemas.microsoft.com/office/drawing/2014/main" id="{B8B1DD09-0CE6-49EC-9EE5-FB906B80EB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42E0B6-1920-416A-B0A9-8FB71E5A70FC}"/>
              </a:ext>
            </a:extLst>
          </p:cNvPr>
          <p:cNvSpPr>
            <a:spLocks noGrp="1"/>
          </p:cNvSpPr>
          <p:nvPr>
            <p:ph type="sldNum" sz="quarter" idx="12"/>
          </p:nvPr>
        </p:nvSpPr>
        <p:spPr/>
        <p:txBody>
          <a:bodyPr/>
          <a:lstStyle/>
          <a:p>
            <a:fld id="{104B89BF-BAD0-46F0-8F10-47650F5D0590}" type="slidenum">
              <a:rPr lang="en-US" smtClean="0"/>
              <a:t>‹#›</a:t>
            </a:fld>
            <a:endParaRPr lang="en-US"/>
          </a:p>
        </p:txBody>
      </p:sp>
    </p:spTree>
    <p:extLst>
      <p:ext uri="{BB962C8B-B14F-4D97-AF65-F5344CB8AC3E}">
        <p14:creationId xmlns:p14="http://schemas.microsoft.com/office/powerpoint/2010/main" val="13660689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Date Placeholder 6"/>
          <p:cNvSpPr>
            <a:spLocks noGrp="1"/>
          </p:cNvSpPr>
          <p:nvPr>
            <p:ph type="dt" sz="half" idx="10"/>
          </p:nvPr>
        </p:nvSpPr>
        <p:spPr/>
        <p:txBody>
          <a:bodyPr/>
          <a:lstStyle/>
          <a:p>
            <a:fld id="{1160EA64-D806-43AC-9DF2-F8C432F32B4C}"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502882240"/>
      </p:ext>
    </p:extLst>
  </p:cSld>
  <p:clrMapOvr>
    <a:overrideClrMapping bg1="dk1" tx1="lt1" bg2="dk2" tx2="lt2" accent1="accent1" accent2="accent2" accent3="accent3" accent4="accent4" accent5="accent5" accent6="accent6" hlink="hlink" folHlink="folHlink"/>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70A7B3-6521-4DCA-87E5-044747A908C1}"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21705648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1160EA64-D806-43AC-9DF2-F8C432F32B4C}"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3229555348"/>
      </p:ext>
    </p:extLst>
  </p:cSld>
  <p:clrMapOvr>
    <a:overrideClrMapping bg1="dk1" tx1="lt1" bg2="dk2" tx2="lt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Date Placeholder 7"/>
          <p:cNvSpPr>
            <a:spLocks noGrp="1"/>
          </p:cNvSpPr>
          <p:nvPr>
            <p:ph type="dt" sz="half" idx="10"/>
          </p:nvPr>
        </p:nvSpPr>
        <p:spPr/>
        <p:txBody>
          <a:bodyPr/>
          <a:lstStyle/>
          <a:p>
            <a:fld id="{AB134690-1557-4C89-A502-4959FE7FAD70}" type="datetimeFigureOut">
              <a:rPr lang="en-US" smtClean="0"/>
              <a:t>3/28/2019</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7082064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3/28/2019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604524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1037C31-9E7A-4F99-8774-A0E530DE1A42}" type="datetimeFigureOut">
              <a:rPr lang="en-US" smtClean="0"/>
              <a:t>3/28/2019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14495319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3/28/2019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3997507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16487-6BC2-4B0B-B494-D6FEAEEEC32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50EC76-6397-4CBB-9180-B2343BEDB5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9143072-FE69-48F3-AE65-67BEE4FA7E31}"/>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70387E0C-A9A9-4395-BD0B-E88E91FF47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6E8D612-4D25-4D1B-8EE0-3EFDF25DEE39}"/>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39553245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1160EA64-D806-43AC-9DF2-F8C432F32B4C}" type="datetimeFigureOut">
              <a:rPr lang="en-US" smtClean="0"/>
              <a:t>3/28/2019</a:t>
            </a:fld>
            <a:endParaRPr lang="en-US"/>
          </a:p>
        </p:txBody>
      </p:sp>
      <p:sp>
        <p:nvSpPr>
          <p:cNvPr id="6" name="Footer Placeholder 5"/>
          <p:cNvSpPr>
            <a:spLocks noGrp="1"/>
          </p:cNvSpPr>
          <p:nvPr>
            <p:ph type="ftr" sz="quarter" idx="11"/>
          </p:nvPr>
        </p:nvSpPr>
        <p:spPr>
          <a:xfrm>
            <a:off x="804672" y="6236208"/>
            <a:ext cx="5167503" cy="320040"/>
          </a:xfrm>
        </p:spPr>
        <p:txBody>
          <a:bodyPr/>
          <a:lstStyle>
            <a:lvl1pPr>
              <a:defRPr>
                <a:solidFill>
                  <a:srgbClr val="FFFFFF">
                    <a:alpha val="69804"/>
                  </a:srgbClr>
                </a:solidFill>
              </a:defRPr>
            </a:lvl1p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41234836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solidFill>
                  <a:srgbClr val="FFFFFF">
                    <a:alpha val="90000"/>
                  </a:srgbClr>
                </a:solidFill>
                <a:effectLst>
                  <a:outerShdw blurRad="50800" dist="38100" dir="2700000" algn="tl" rotWithShape="0">
                    <a:prstClr val="black">
                      <a:alpha val="43000"/>
                    </a:prstClr>
                  </a:outerShdw>
                </a:effectLst>
              </a:defRPr>
            </a:lvl1pPr>
          </a:lstStyle>
          <a:p>
            <a:fld id="{1160EA64-D806-43AC-9DF2-F8C432F32B4C}" type="datetimeFigureOut">
              <a:rPr lang="en-US" smtClean="0"/>
              <a:pPr/>
              <a:t>3/28/2019</a:t>
            </a:fld>
            <a:endParaRPr lang="en-US"/>
          </a:p>
        </p:txBody>
      </p:sp>
      <p:sp>
        <p:nvSpPr>
          <p:cNvPr id="6" name="Footer Placeholder 5"/>
          <p:cNvSpPr>
            <a:spLocks noGrp="1"/>
          </p:cNvSpPr>
          <p:nvPr>
            <p:ph type="ftr" sz="quarter" idx="11"/>
          </p:nvPr>
        </p:nvSpPr>
        <p:spPr>
          <a:xfrm>
            <a:off x="808523" y="6236208"/>
            <a:ext cx="5103729" cy="320040"/>
          </a:xfrm>
        </p:spPr>
        <p:txBody>
          <a:bodyPr/>
          <a:lstStyle>
            <a:lvl1pPr>
              <a:defRPr>
                <a:solidFill>
                  <a:srgbClr val="FFFFFF">
                    <a:alpha val="70000"/>
                  </a:srgbClr>
                </a:solidFill>
              </a:defRPr>
            </a:lvl1pPr>
          </a:lstStyle>
          <a:p>
            <a:endParaRPr lang="en-US"/>
          </a:p>
        </p:txBody>
      </p:sp>
      <p:sp>
        <p:nvSpPr>
          <p:cNvPr id="7" name="Slide Number Placeholder 6"/>
          <p:cNvSpPr>
            <a:spLocks noGrp="1"/>
          </p:cNvSpPr>
          <p:nvPr>
            <p:ph type="sldNum" sz="quarter" idx="12"/>
          </p:nvPr>
        </p:nvSpPr>
        <p:spPr/>
        <p:txBody>
          <a:bodyPr/>
          <a:lstStyle/>
          <a:p>
            <a:fld id="{8A7A6979-0714-4377-B894-6BE4C2D6E202}" type="slidenum">
              <a:rPr lang="en-US" smtClean="0"/>
              <a:pPr/>
              <a:t>‹#›</a:t>
            </a:fld>
            <a:endParaRPr lang="en-US"/>
          </a:p>
        </p:txBody>
      </p:sp>
    </p:spTree>
    <p:extLst>
      <p:ext uri="{BB962C8B-B14F-4D97-AF65-F5344CB8AC3E}">
        <p14:creationId xmlns:p14="http://schemas.microsoft.com/office/powerpoint/2010/main" val="416233336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9F9C37B-1D36-470B-8223-D6C91242EC14}"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27074177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6F52A-A82B-47A2-A83A-8C4C91F2D59F}" type="datetimeFigureOut">
              <a:rPr lang="en-US" smtClean="0"/>
              <a:t>3/28/2019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a:p>
        </p:txBody>
      </p:sp>
    </p:spTree>
    <p:extLst>
      <p:ext uri="{BB962C8B-B14F-4D97-AF65-F5344CB8AC3E}">
        <p14:creationId xmlns:p14="http://schemas.microsoft.com/office/powerpoint/2010/main" val="7497632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7E59F0-9191-4565-81C6-0C3989F787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B7339D7-50D8-49C2-9AF4-B3523137B4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82A4A59-C48D-48F6-9C71-8DB241542B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22C42A-CB69-49D9-9CE9-2E0C9B47407F}"/>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6" name="Footer Placeholder 5">
            <a:extLst>
              <a:ext uri="{FF2B5EF4-FFF2-40B4-BE49-F238E27FC236}">
                <a16:creationId xmlns:a16="http://schemas.microsoft.com/office/drawing/2014/main" id="{AE808CA1-97FF-4685-97D4-641544B1544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049FDC-C0C3-4FD9-9D2E-AF9E7B079CBD}"/>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7375693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88CD9C-F047-47CF-87F8-1EEBF14208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3C1DB88-1EB9-43B2-9788-E81F4A93AA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F16D9B6-F863-45A7-80A6-92A68C8596E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301A27B-8BA1-45AC-819F-EEEE85917A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6E6F2DD-9090-4ABE-B539-F8167B267C1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7ED8D0-1413-485A-B9A9-CC5E439A1A73}"/>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8" name="Footer Placeholder 7">
            <a:extLst>
              <a:ext uri="{FF2B5EF4-FFF2-40B4-BE49-F238E27FC236}">
                <a16:creationId xmlns:a16="http://schemas.microsoft.com/office/drawing/2014/main" id="{CC423F9B-1D79-4FA2-B6A2-2EDCAB83905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230D480-9B06-4016-AE66-B211D56DB121}"/>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194671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F094A-9E93-4EF6-8F6B-3C17721A39F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C6F35C-E3FF-45B1-BE7D-A1CBE525DEC2}"/>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4" name="Footer Placeholder 3">
            <a:extLst>
              <a:ext uri="{FF2B5EF4-FFF2-40B4-BE49-F238E27FC236}">
                <a16:creationId xmlns:a16="http://schemas.microsoft.com/office/drawing/2014/main" id="{2A36041F-1B9C-4D2A-8BEA-D77ACA4A0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7908722-CC95-47F4-8D0B-4FAF31BBD7FA}"/>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26160128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554919-4404-4C47-8F32-5B008009324D}"/>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3" name="Footer Placeholder 2">
            <a:extLst>
              <a:ext uri="{FF2B5EF4-FFF2-40B4-BE49-F238E27FC236}">
                <a16:creationId xmlns:a16="http://schemas.microsoft.com/office/drawing/2014/main" id="{9817DC3B-85C4-419F-A5E0-96AFDE089AC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78EF6D6-C4C4-45EB-88BE-EF853994B85B}"/>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2814568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F35EE-3289-41E0-B77C-7C691FA18E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835C5E-ADAF-46F4-8D0A-460DADB92F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DC3FF7C-C64D-4DBF-AA22-CA565997BF2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5EE9F79-A0B0-40BA-BC75-2451034F604B}"/>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6" name="Footer Placeholder 5">
            <a:extLst>
              <a:ext uri="{FF2B5EF4-FFF2-40B4-BE49-F238E27FC236}">
                <a16:creationId xmlns:a16="http://schemas.microsoft.com/office/drawing/2014/main" id="{1E5ECB15-A84D-44E1-9993-075B129747C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6E035D-9938-458E-B754-5502835B54CE}"/>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17989240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5AB5E-0A27-4DCE-AEAD-847535856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71ED707-C566-4725-93FF-298ECDF0D1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79567C-2DAD-4F33-A963-7FAAF13EE0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F741D7A-DF84-4A9B-A2D1-A309B9A9095A}"/>
              </a:ext>
            </a:extLst>
          </p:cNvPr>
          <p:cNvSpPr>
            <a:spLocks noGrp="1"/>
          </p:cNvSpPr>
          <p:nvPr>
            <p:ph type="dt" sz="half" idx="10"/>
          </p:nvPr>
        </p:nvSpPr>
        <p:spPr/>
        <p:txBody>
          <a:bodyPr/>
          <a:lstStyle/>
          <a:p>
            <a:fld id="{90C92792-7583-40C3-9E55-E06B1D3BBF0E}" type="datetimeFigureOut">
              <a:rPr lang="en-US" smtClean="0"/>
              <a:t>3/28/2019</a:t>
            </a:fld>
            <a:endParaRPr lang="en-US"/>
          </a:p>
        </p:txBody>
      </p:sp>
      <p:sp>
        <p:nvSpPr>
          <p:cNvPr id="6" name="Footer Placeholder 5">
            <a:extLst>
              <a:ext uri="{FF2B5EF4-FFF2-40B4-BE49-F238E27FC236}">
                <a16:creationId xmlns:a16="http://schemas.microsoft.com/office/drawing/2014/main" id="{08ABF87D-0E83-4887-8C3A-57C736F4F1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C071A5-1E43-4334-9B48-6E953DF55BD1}"/>
              </a:ext>
            </a:extLst>
          </p:cNvPr>
          <p:cNvSpPr>
            <a:spLocks noGrp="1"/>
          </p:cNvSpPr>
          <p:nvPr>
            <p:ph type="sldNum" sz="quarter" idx="12"/>
          </p:nvPr>
        </p:nvSpPr>
        <p:spPr/>
        <p:txBody>
          <a:bodyPr/>
          <a:lstStyle/>
          <a:p>
            <a:fld id="{1DA7A3F4-446A-4E3E-B0A7-E3DE47FCF170}" type="slidenum">
              <a:rPr lang="en-US" smtClean="0"/>
              <a:t>‹#›</a:t>
            </a:fld>
            <a:endParaRPr lang="en-US"/>
          </a:p>
        </p:txBody>
      </p:sp>
    </p:spTree>
    <p:extLst>
      <p:ext uri="{BB962C8B-B14F-4D97-AF65-F5344CB8AC3E}">
        <p14:creationId xmlns:p14="http://schemas.microsoft.com/office/powerpoint/2010/main" val="161824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EEC6B8-266D-4EA1-B609-BB503353EC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8B1D74-4E54-4411-9A32-D4EB993C62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62932D-EDBE-4D6F-9B25-6E543B1F116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C92792-7583-40C3-9E55-E06B1D3BBF0E}" type="datetimeFigureOut">
              <a:rPr lang="en-US" smtClean="0"/>
              <a:t>3/28/2019</a:t>
            </a:fld>
            <a:endParaRPr lang="en-US"/>
          </a:p>
        </p:txBody>
      </p:sp>
      <p:sp>
        <p:nvSpPr>
          <p:cNvPr id="5" name="Footer Placeholder 4">
            <a:extLst>
              <a:ext uri="{FF2B5EF4-FFF2-40B4-BE49-F238E27FC236}">
                <a16:creationId xmlns:a16="http://schemas.microsoft.com/office/drawing/2014/main" id="{BE694B37-7FD7-43B9-BB02-03E39B0936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65EB047-693D-45F0-AE8A-1BCC2EFD2D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A7A3F4-446A-4E3E-B0A7-E3DE47FCF170}" type="slidenum">
              <a:rPr lang="en-US" smtClean="0"/>
              <a:t>‹#›</a:t>
            </a:fld>
            <a:endParaRPr lang="en-US"/>
          </a:p>
        </p:txBody>
      </p:sp>
    </p:spTree>
    <p:extLst>
      <p:ext uri="{BB962C8B-B14F-4D97-AF65-F5344CB8AC3E}">
        <p14:creationId xmlns:p14="http://schemas.microsoft.com/office/powerpoint/2010/main" val="3456766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830D66C-A0AE-4F15-A831-B3D0D78107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D24C36-65D9-421F-A17F-1D6FDFA3D0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52538D9-3636-46E3-976A-AE04667A966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ED19AEA-8156-43D0-A85B-9A514989DF0B}" type="datetime1">
              <a:rPr lang="en-US" smtClean="0"/>
              <a:t>3/28/2019</a:t>
            </a:fld>
            <a:endParaRPr lang="en-US"/>
          </a:p>
        </p:txBody>
      </p:sp>
      <p:sp>
        <p:nvSpPr>
          <p:cNvPr id="5" name="Footer Placeholder 4">
            <a:extLst>
              <a:ext uri="{FF2B5EF4-FFF2-40B4-BE49-F238E27FC236}">
                <a16:creationId xmlns:a16="http://schemas.microsoft.com/office/drawing/2014/main" id="{FF4CBA49-9389-46F8-91B8-66E6645F0EA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CD259E-11A0-4732-ADC8-F8BA7B15A6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4B89BF-BAD0-46F0-8F10-47650F5D0590}" type="slidenum">
              <a:rPr lang="en-US" smtClean="0"/>
              <a:t>‹#›</a:t>
            </a:fld>
            <a:endParaRPr lang="en-US"/>
          </a:p>
        </p:txBody>
      </p:sp>
    </p:spTree>
    <p:extLst>
      <p:ext uri="{BB962C8B-B14F-4D97-AF65-F5344CB8AC3E}">
        <p14:creationId xmlns:p14="http://schemas.microsoft.com/office/powerpoint/2010/main" val="42850631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31136" y="964692"/>
            <a:ext cx="7729728" cy="1188720"/>
          </a:xfrm>
          <a:prstGeom prst="rect">
            <a:avLst/>
          </a:prstGeom>
          <a:solidFill>
            <a:schemeClr val="bg1"/>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3/28/2019</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a:p>
        </p:txBody>
      </p:sp>
    </p:spTree>
    <p:extLst>
      <p:ext uri="{BB962C8B-B14F-4D97-AF65-F5344CB8AC3E}">
        <p14:creationId xmlns:p14="http://schemas.microsoft.com/office/powerpoint/2010/main" val="112733935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6.jp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jpg"/><Relationship Id="rId3" Type="http://schemas.openxmlformats.org/officeDocument/2006/relationships/image" Target="../media/image17.jpg"/><Relationship Id="rId7" Type="http://schemas.openxmlformats.org/officeDocument/2006/relationships/image" Target="../media/image21.png"/><Relationship Id="rId12"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18.xml"/><Relationship Id="rId6" Type="http://schemas.openxmlformats.org/officeDocument/2006/relationships/image" Target="../media/image20.jpg"/><Relationship Id="rId11" Type="http://schemas.openxmlformats.org/officeDocument/2006/relationships/image" Target="../media/image25.png"/><Relationship Id="rId5" Type="http://schemas.openxmlformats.org/officeDocument/2006/relationships/image" Target="../media/image19.jpg"/><Relationship Id="rId10" Type="http://schemas.openxmlformats.org/officeDocument/2006/relationships/image" Target="../media/image24.png"/><Relationship Id="rId4" Type="http://schemas.openxmlformats.org/officeDocument/2006/relationships/image" Target="../media/image18.jpeg"/><Relationship Id="rId9"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30.pn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microsoft.com/office/2007/relationships/hdphoto" Target="../media/hdphoto2.wdp"/><Relationship Id="rId5" Type="http://schemas.openxmlformats.org/officeDocument/2006/relationships/image" Target="../media/image31.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18.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image" Target="../media/image34.jpg"/><Relationship Id="rId7" Type="http://schemas.openxmlformats.org/officeDocument/2006/relationships/image" Target="../media/image38.jpg"/><Relationship Id="rId2" Type="http://schemas.openxmlformats.org/officeDocument/2006/relationships/notesSlide" Target="../notesSlides/notesSlide24.xml"/><Relationship Id="rId1" Type="http://schemas.openxmlformats.org/officeDocument/2006/relationships/slideLayout" Target="../slideLayouts/slideLayout18.xml"/><Relationship Id="rId6" Type="http://schemas.openxmlformats.org/officeDocument/2006/relationships/image" Target="../media/image37.jpg"/><Relationship Id="rId5" Type="http://schemas.openxmlformats.org/officeDocument/2006/relationships/image" Target="../media/image36.jpg"/><Relationship Id="rId4" Type="http://schemas.openxmlformats.org/officeDocument/2006/relationships/image" Target="../media/image35.jpg"/><Relationship Id="rId9" Type="http://schemas.openxmlformats.org/officeDocument/2006/relationships/image" Target="../media/image40.jpg"/></Relationships>
</file>

<file path=ppt/slides/_rels/slide2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6.xml"/><Relationship Id="rId1" Type="http://schemas.openxmlformats.org/officeDocument/2006/relationships/slideLayout" Target="../slideLayouts/slideLayout18.xml"/><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7810FFC-63E2-49F8-AB9A-D4BE2E2BD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482D16EC-C19F-4DE4-99E1-E70E3CA07D94}"/>
              </a:ext>
            </a:extLst>
          </p:cNvPr>
          <p:cNvSpPr>
            <a:spLocks noGrp="1"/>
          </p:cNvSpPr>
          <p:nvPr>
            <p:ph type="ctrTitle"/>
          </p:nvPr>
        </p:nvSpPr>
        <p:spPr>
          <a:xfrm>
            <a:off x="0" y="699985"/>
            <a:ext cx="12192000" cy="1608083"/>
          </a:xfrm>
        </p:spPr>
        <p:txBody>
          <a:bodyPr>
            <a:normAutofit/>
          </a:bodyPr>
          <a:lstStyle/>
          <a:p>
            <a:r>
              <a:rPr lang="en-US" sz="2700" dirty="0">
                <a:solidFill>
                  <a:schemeClr val="bg1"/>
                </a:solidFill>
                <a:latin typeface="Gill Sans MT" panose="020B0502020104020203" pitchFamily="34" charset="0"/>
              </a:rPr>
              <a:t>GCCM Recertification Presentation to the Project Review Committee | 3.28.19 </a:t>
            </a:r>
            <a:br>
              <a:rPr lang="en-US" sz="5600" dirty="0">
                <a:solidFill>
                  <a:srgbClr val="FFFFFF"/>
                </a:solidFill>
                <a:latin typeface="Gill Sans MT" panose="020B0502020104020203" pitchFamily="34" charset="0"/>
              </a:rPr>
            </a:br>
            <a:endParaRPr lang="en-US" sz="5600" dirty="0">
              <a:solidFill>
                <a:srgbClr val="FFFFFF"/>
              </a:solidFill>
              <a:latin typeface="Gill Sans MT" panose="020B0502020104020203" pitchFamily="34" charset="0"/>
            </a:endParaRPr>
          </a:p>
        </p:txBody>
      </p:sp>
    </p:spTree>
    <p:extLst>
      <p:ext uri="{BB962C8B-B14F-4D97-AF65-F5344CB8AC3E}">
        <p14:creationId xmlns:p14="http://schemas.microsoft.com/office/powerpoint/2010/main" val="22252964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22992">
        <p:fade/>
      </p:transition>
    </mc:Choice>
    <mc:Fallback xmlns="">
      <p:transition spd="med" advTm="22992">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glass building&#10;&#10;Description generated with high confidence">
            <a:extLst>
              <a:ext uri="{FF2B5EF4-FFF2-40B4-BE49-F238E27FC236}">
                <a16:creationId xmlns:a16="http://schemas.microsoft.com/office/drawing/2014/main" id="{814D20B0-6D30-4DEF-852E-3304725210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2" name="Rectangle 1">
            <a:extLst>
              <a:ext uri="{FF2B5EF4-FFF2-40B4-BE49-F238E27FC236}">
                <a16:creationId xmlns:a16="http://schemas.microsoft.com/office/drawing/2014/main" id="{8B7487CB-7624-45D5-9E5B-76040677D7FF}"/>
              </a:ext>
            </a:extLst>
          </p:cNvPr>
          <p:cNvSpPr/>
          <p:nvPr/>
        </p:nvSpPr>
        <p:spPr>
          <a:xfrm>
            <a:off x="431800" y="431800"/>
            <a:ext cx="3843315" cy="6035463"/>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26ACCDF-3EFC-4223-AB34-3F53B1ADA3A2}"/>
              </a:ext>
            </a:extLst>
          </p:cNvPr>
          <p:cNvSpPr txBox="1">
            <a:spLocks/>
          </p:cNvSpPr>
          <p:nvPr/>
        </p:nvSpPr>
        <p:spPr>
          <a:xfrm>
            <a:off x="547237" y="758284"/>
            <a:ext cx="3657600" cy="3196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Program</a:t>
            </a:r>
            <a:br>
              <a:rPr lang="en-US" sz="4800" b="1" dirty="0"/>
            </a:br>
            <a:r>
              <a:rPr lang="en-US" sz="4800" b="1" dirty="0"/>
              <a:t>Overview</a:t>
            </a:r>
          </a:p>
        </p:txBody>
      </p:sp>
    </p:spTree>
    <p:extLst>
      <p:ext uri="{BB962C8B-B14F-4D97-AF65-F5344CB8AC3E}">
        <p14:creationId xmlns:p14="http://schemas.microsoft.com/office/powerpoint/2010/main" val="29278907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glass building&#10;&#10;Description generated with high confidence">
            <a:extLst>
              <a:ext uri="{FF2B5EF4-FFF2-40B4-BE49-F238E27FC236}">
                <a16:creationId xmlns:a16="http://schemas.microsoft.com/office/drawing/2014/main" id="{814D20B0-6D30-4DEF-852E-3304725210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98928B42-6973-4ED7-9551-F6E37ABBCA91}"/>
              </a:ext>
            </a:extLst>
          </p:cNvPr>
          <p:cNvSpPr/>
          <p:nvPr/>
        </p:nvSpPr>
        <p:spPr>
          <a:xfrm>
            <a:off x="578886" y="257174"/>
            <a:ext cx="10746340" cy="6334125"/>
          </a:xfrm>
          <a:prstGeom prst="rect">
            <a:avLst/>
          </a:prstGeom>
          <a:solidFill>
            <a:srgbClr val="8497B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05C8841-9A9C-4886-8AF9-5ED4A1848D49}"/>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000" dirty="0">
              <a:solidFill>
                <a:schemeClr val="bg1"/>
              </a:solidFill>
            </a:endParaRPr>
          </a:p>
          <a:p>
            <a:r>
              <a:rPr lang="en-US" sz="2800" b="1" dirty="0">
                <a:solidFill>
                  <a:schemeClr val="bg1"/>
                </a:solidFill>
              </a:rPr>
              <a:t>The district will open it’s 55</a:t>
            </a:r>
            <a:r>
              <a:rPr lang="en-US" sz="2800" b="1" baseline="30000" dirty="0">
                <a:solidFill>
                  <a:schemeClr val="bg1"/>
                </a:solidFill>
              </a:rPr>
              <a:t>th</a:t>
            </a:r>
            <a:r>
              <a:rPr lang="en-US" sz="2800" b="1" dirty="0">
                <a:solidFill>
                  <a:schemeClr val="bg1"/>
                </a:solidFill>
              </a:rPr>
              <a:t> School this Fall with the new Timberline MS</a:t>
            </a:r>
          </a:p>
          <a:p>
            <a:endParaRPr lang="en-US" sz="2500" b="1" dirty="0">
              <a:solidFill>
                <a:schemeClr val="bg1"/>
              </a:solidFill>
            </a:endParaRPr>
          </a:p>
          <a:p>
            <a:pPr marL="342900" indent="-342900">
              <a:buFont typeface="Wingdings" panose="05000000000000000000" pitchFamily="2" charset="2"/>
              <a:buChar char="§"/>
            </a:pPr>
            <a:r>
              <a:rPr lang="en-US" sz="2500" b="1" dirty="0">
                <a:solidFill>
                  <a:schemeClr val="bg1"/>
                </a:solidFill>
                <a:latin typeface="+mn-lt"/>
              </a:rPr>
              <a:t> Small Works Projects: Funded Capital Levies ($15M - $20M per year)</a:t>
            </a:r>
          </a:p>
          <a:p>
            <a:pPr marL="800100" lvl="1" indent="-342900">
              <a:buFont typeface="Wingdings" panose="05000000000000000000" pitchFamily="2" charset="2"/>
              <a:buChar char="§"/>
            </a:pPr>
            <a:r>
              <a:rPr lang="en-US" sz="2500" dirty="0">
                <a:solidFill>
                  <a:schemeClr val="bg1"/>
                </a:solidFill>
                <a:ea typeface="+mj-ea"/>
                <a:cs typeface="+mj-cs"/>
              </a:rPr>
              <a:t>Small Works Roster [MRSC]</a:t>
            </a:r>
          </a:p>
          <a:p>
            <a:pPr marL="800100" lvl="1" indent="-342900">
              <a:buFont typeface="Wingdings" panose="05000000000000000000" pitchFamily="2" charset="2"/>
              <a:buChar char="§"/>
            </a:pPr>
            <a:r>
              <a:rPr lang="en-US" sz="2500" dirty="0">
                <a:solidFill>
                  <a:schemeClr val="bg1"/>
                </a:solidFill>
                <a:ea typeface="+mj-ea"/>
                <a:cs typeface="+mj-cs"/>
              </a:rPr>
              <a:t>Job Order Contracting [2 contracts currently]</a:t>
            </a:r>
          </a:p>
          <a:p>
            <a:pPr marL="800100" lvl="1" indent="-342900">
              <a:buFont typeface="Wingdings" panose="05000000000000000000" pitchFamily="2" charset="2"/>
              <a:buChar char="§"/>
            </a:pPr>
            <a:r>
              <a:rPr lang="en-US" sz="2500" dirty="0">
                <a:solidFill>
                  <a:schemeClr val="bg1"/>
                </a:solidFill>
                <a:ea typeface="+mj-ea"/>
                <a:cs typeface="+mj-cs"/>
              </a:rPr>
              <a:t>Design-Bid-Build</a:t>
            </a:r>
          </a:p>
          <a:p>
            <a:pPr marL="800100" lvl="1" indent="-342900">
              <a:buFont typeface="Wingdings" panose="05000000000000000000" pitchFamily="2" charset="2"/>
              <a:buChar char="§"/>
            </a:pPr>
            <a:r>
              <a:rPr lang="en-US" sz="2500" dirty="0">
                <a:solidFill>
                  <a:schemeClr val="bg1"/>
                </a:solidFill>
                <a:ea typeface="+mj-ea"/>
                <a:cs typeface="+mj-cs"/>
              </a:rPr>
              <a:t>KCDA &amp; Other cooperative purchasing agreements</a:t>
            </a:r>
          </a:p>
          <a:p>
            <a:pPr marL="800100" lvl="1" indent="-342900">
              <a:buFont typeface="Wingdings" panose="05000000000000000000" pitchFamily="2" charset="2"/>
              <a:buChar char="§"/>
            </a:pPr>
            <a:r>
              <a:rPr lang="en-US" sz="2500" dirty="0">
                <a:solidFill>
                  <a:schemeClr val="bg1"/>
                </a:solidFill>
                <a:ea typeface="+mj-ea"/>
                <a:cs typeface="+mj-cs"/>
              </a:rPr>
              <a:t>ESCO</a:t>
            </a:r>
          </a:p>
          <a:p>
            <a:pPr marL="800100" lvl="1" indent="-342900">
              <a:buFont typeface="Wingdings" panose="05000000000000000000" pitchFamily="2" charset="2"/>
              <a:buChar char="§"/>
            </a:pPr>
            <a:endParaRPr lang="en-US" sz="2500" dirty="0">
              <a:solidFill>
                <a:schemeClr val="bg1"/>
              </a:solidFill>
              <a:ea typeface="+mj-ea"/>
              <a:cs typeface="+mj-cs"/>
            </a:endParaRPr>
          </a:p>
          <a:p>
            <a:pPr marL="342900" indent="-342900">
              <a:buFont typeface="Wingdings" panose="05000000000000000000" pitchFamily="2" charset="2"/>
              <a:buChar char="§"/>
            </a:pPr>
            <a:r>
              <a:rPr lang="en-US" sz="2500" b="1" dirty="0">
                <a:solidFill>
                  <a:schemeClr val="bg1"/>
                </a:solidFill>
                <a:latin typeface="+mn-lt"/>
              </a:rPr>
              <a:t>Major Capital Projects: funded through Capital Levies and Bonds</a:t>
            </a:r>
          </a:p>
          <a:p>
            <a:pPr marL="800100" lvl="1" indent="-342900">
              <a:buFont typeface="Wingdings" panose="05000000000000000000" pitchFamily="2" charset="2"/>
              <a:buChar char="§"/>
            </a:pPr>
            <a:r>
              <a:rPr lang="en-US" sz="2500" dirty="0">
                <a:solidFill>
                  <a:schemeClr val="bg1"/>
                </a:solidFill>
              </a:rPr>
              <a:t>Design-Bid-Build</a:t>
            </a:r>
          </a:p>
          <a:p>
            <a:pPr marL="800100" lvl="1" indent="-342900">
              <a:buFont typeface="Wingdings" panose="05000000000000000000" pitchFamily="2" charset="2"/>
              <a:buChar char="§"/>
            </a:pPr>
            <a:r>
              <a:rPr lang="en-US" sz="2500" dirty="0">
                <a:solidFill>
                  <a:schemeClr val="bg1"/>
                </a:solidFill>
              </a:rPr>
              <a:t>GC/CM</a:t>
            </a:r>
          </a:p>
          <a:p>
            <a:pPr marL="1257300" lvl="2" indent="-342900">
              <a:buFont typeface="Wingdings" panose="05000000000000000000" pitchFamily="2" charset="2"/>
              <a:buChar char="§"/>
            </a:pPr>
            <a:r>
              <a:rPr lang="en-US" sz="2500" dirty="0">
                <a:solidFill>
                  <a:schemeClr val="bg1"/>
                </a:solidFill>
              </a:rPr>
              <a:t>[3] GC/CM Projects completed prior to Public Body Approval in 2016</a:t>
            </a:r>
          </a:p>
          <a:p>
            <a:pPr marL="1257300" lvl="2" indent="-342900">
              <a:buFont typeface="Wingdings" panose="05000000000000000000" pitchFamily="2" charset="2"/>
              <a:buChar char="§"/>
            </a:pPr>
            <a:r>
              <a:rPr lang="en-US" sz="2500" dirty="0">
                <a:solidFill>
                  <a:schemeClr val="bg1"/>
                </a:solidFill>
              </a:rPr>
              <a:t>[6] GC/CM Projects currently in construction</a:t>
            </a:r>
          </a:p>
          <a:p>
            <a:pPr marL="1257300" lvl="2" indent="-342900">
              <a:buFont typeface="Wingdings" panose="05000000000000000000" pitchFamily="2" charset="2"/>
              <a:buChar char="§"/>
            </a:pPr>
            <a:r>
              <a:rPr lang="en-US" sz="2500" dirty="0">
                <a:solidFill>
                  <a:schemeClr val="bg1"/>
                </a:solidFill>
              </a:rPr>
              <a:t>[5] GC/CM Projects currently in design</a:t>
            </a: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7748959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glass building&#10;&#10;Description generated with high confidence">
            <a:extLst>
              <a:ext uri="{FF2B5EF4-FFF2-40B4-BE49-F238E27FC236}">
                <a16:creationId xmlns:a16="http://schemas.microsoft.com/office/drawing/2014/main" id="{814D20B0-6D30-4DEF-852E-3304725210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98928B42-6973-4ED7-9551-F6E37ABBCA91}"/>
              </a:ext>
            </a:extLst>
          </p:cNvPr>
          <p:cNvSpPr/>
          <p:nvPr/>
        </p:nvSpPr>
        <p:spPr>
          <a:xfrm>
            <a:off x="578886" y="257174"/>
            <a:ext cx="10746340" cy="6334125"/>
          </a:xfrm>
          <a:prstGeom prst="rect">
            <a:avLst/>
          </a:prstGeom>
          <a:solidFill>
            <a:srgbClr val="8497B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05C8841-9A9C-4886-8AF9-5ED4A1848D49}"/>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000"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2800" b="1" dirty="0">
              <a:solidFill>
                <a:schemeClr val="bg1"/>
              </a:solidFill>
            </a:endParaRPr>
          </a:p>
          <a:p>
            <a:endParaRPr lang="en-US" sz="1400" b="1" dirty="0">
              <a:solidFill>
                <a:schemeClr val="bg1"/>
              </a:solidFill>
            </a:endParaRPr>
          </a:p>
          <a:p>
            <a:r>
              <a:rPr lang="en-US" sz="2800" b="1" dirty="0">
                <a:solidFill>
                  <a:schemeClr val="bg1"/>
                </a:solidFill>
              </a:rPr>
              <a:t>Benefits of GC/CM Delivery:</a:t>
            </a:r>
          </a:p>
          <a:p>
            <a:endParaRPr lang="en-US" sz="2500" b="1" dirty="0">
              <a:solidFill>
                <a:schemeClr val="bg1"/>
              </a:solidFill>
            </a:endParaRPr>
          </a:p>
          <a:p>
            <a:pPr marL="800100" lvl="1" indent="-342900">
              <a:lnSpc>
                <a:spcPct val="200000"/>
              </a:lnSpc>
              <a:buFont typeface="Wingdings" panose="05000000000000000000" pitchFamily="2" charset="2"/>
              <a:buChar char="§"/>
            </a:pPr>
            <a:r>
              <a:rPr lang="en-US" sz="2500" dirty="0">
                <a:solidFill>
                  <a:schemeClr val="bg1"/>
                </a:solidFill>
                <a:ea typeface="+mj-ea"/>
                <a:cs typeface="+mj-cs"/>
              </a:rPr>
              <a:t>Greatest control for occupied site construction</a:t>
            </a:r>
          </a:p>
          <a:p>
            <a:pPr marL="800100" lvl="1" indent="-342900">
              <a:lnSpc>
                <a:spcPct val="200000"/>
              </a:lnSpc>
              <a:buFont typeface="Wingdings" panose="05000000000000000000" pitchFamily="2" charset="2"/>
              <a:buChar char="§"/>
            </a:pPr>
            <a:r>
              <a:rPr lang="en-US" sz="2500" dirty="0">
                <a:solidFill>
                  <a:schemeClr val="bg1"/>
                </a:solidFill>
                <a:ea typeface="+mj-ea"/>
                <a:cs typeface="+mj-cs"/>
              </a:rPr>
              <a:t>Flexibility for early construction activities</a:t>
            </a:r>
          </a:p>
          <a:p>
            <a:pPr marL="800100" lvl="1" indent="-342900">
              <a:lnSpc>
                <a:spcPct val="200000"/>
              </a:lnSpc>
              <a:buFont typeface="Wingdings" panose="05000000000000000000" pitchFamily="2" charset="2"/>
              <a:buChar char="§"/>
            </a:pPr>
            <a:r>
              <a:rPr lang="en-US" sz="2500" dirty="0">
                <a:solidFill>
                  <a:schemeClr val="bg1"/>
                </a:solidFill>
                <a:ea typeface="+mj-ea"/>
                <a:cs typeface="+mj-cs"/>
              </a:rPr>
              <a:t>Contractor’s lens brought to the preconstruction process</a:t>
            </a: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6803209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all glass building&#10;&#10;Description generated with high confidence">
            <a:extLst>
              <a:ext uri="{FF2B5EF4-FFF2-40B4-BE49-F238E27FC236}">
                <a16:creationId xmlns:a16="http://schemas.microsoft.com/office/drawing/2014/main" id="{814D20B0-6D30-4DEF-852E-33047252102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 y="10"/>
            <a:ext cx="12191980" cy="6857990"/>
          </a:xfrm>
          <a:prstGeom prst="rect">
            <a:avLst/>
          </a:prstGeom>
        </p:spPr>
      </p:pic>
      <p:sp>
        <p:nvSpPr>
          <p:cNvPr id="6" name="Rectangle 5">
            <a:extLst>
              <a:ext uri="{FF2B5EF4-FFF2-40B4-BE49-F238E27FC236}">
                <a16:creationId xmlns:a16="http://schemas.microsoft.com/office/drawing/2014/main" id="{98928B42-6973-4ED7-9551-F6E37ABBCA91}"/>
              </a:ext>
            </a:extLst>
          </p:cNvPr>
          <p:cNvSpPr/>
          <p:nvPr/>
        </p:nvSpPr>
        <p:spPr>
          <a:xfrm>
            <a:off x="578886" y="257174"/>
            <a:ext cx="10746340" cy="6334125"/>
          </a:xfrm>
          <a:prstGeom prst="rect">
            <a:avLst/>
          </a:prstGeom>
          <a:solidFill>
            <a:srgbClr val="8497B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C05C8841-9A9C-4886-8AF9-5ED4A1848D49}"/>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000" dirty="0">
              <a:solidFill>
                <a:schemeClr val="bg1"/>
              </a:solidFill>
            </a:endParaRPr>
          </a:p>
          <a:p>
            <a:pPr lvl="1"/>
            <a:endParaRPr lang="en-US" sz="2500" dirty="0">
              <a:solidFill>
                <a:schemeClr val="bg1"/>
              </a:solidFill>
              <a:latin typeface="+mj-lt"/>
              <a:ea typeface="+mj-ea"/>
              <a:cs typeface="+mj-cs"/>
            </a:endParaRP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pPr marL="800100" lvl="1" indent="-342900">
              <a:buFont typeface="Wingdings" panose="05000000000000000000" pitchFamily="2" charset="2"/>
              <a:buChar char="§"/>
            </a:pPr>
            <a:endParaRPr lang="en-US" sz="2500" dirty="0">
              <a:solidFill>
                <a:schemeClr val="bg1"/>
              </a:solidFill>
              <a:latin typeface="+mj-lt"/>
              <a:ea typeface="+mj-ea"/>
              <a:cs typeface="+mj-cs"/>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
        <p:nvSpPr>
          <p:cNvPr id="5" name="Title 1">
            <a:extLst>
              <a:ext uri="{FF2B5EF4-FFF2-40B4-BE49-F238E27FC236}">
                <a16:creationId xmlns:a16="http://schemas.microsoft.com/office/drawing/2014/main" id="{ECFEBFAC-68E2-4A2C-96C5-87EA7599E382}"/>
              </a:ext>
            </a:extLst>
          </p:cNvPr>
          <p:cNvSpPr txBox="1">
            <a:spLocks/>
          </p:cNvSpPr>
          <p:nvPr/>
        </p:nvSpPr>
        <p:spPr>
          <a:xfrm>
            <a:off x="936482" y="613742"/>
            <a:ext cx="10312544" cy="5705475"/>
          </a:xfrm>
          <a:prstGeom prst="rect">
            <a:avLst/>
          </a:prstGeom>
          <a:no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000" dirty="0"/>
          </a:p>
          <a:p>
            <a:r>
              <a:rPr lang="en-US" sz="2800" b="1" dirty="0">
                <a:solidFill>
                  <a:schemeClr val="bg1"/>
                </a:solidFill>
              </a:rPr>
              <a:t>LWSD GC/CM Approval Process</a:t>
            </a:r>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a:p>
            <a:endParaRPr lang="en-US" sz="2400" dirty="0"/>
          </a:p>
        </p:txBody>
      </p:sp>
      <p:pic>
        <p:nvPicPr>
          <p:cNvPr id="8" name="Picture 7">
            <a:extLst>
              <a:ext uri="{FF2B5EF4-FFF2-40B4-BE49-F238E27FC236}">
                <a16:creationId xmlns:a16="http://schemas.microsoft.com/office/drawing/2014/main" id="{6D52F764-BFE5-4455-AD92-94BBC9EEBA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8118" y="1574865"/>
            <a:ext cx="10007876" cy="4041642"/>
          </a:xfrm>
          <a:prstGeom prst="rect">
            <a:avLst/>
          </a:prstGeom>
        </p:spPr>
      </p:pic>
    </p:spTree>
    <p:extLst>
      <p:ext uri="{BB962C8B-B14F-4D97-AF65-F5344CB8AC3E}">
        <p14:creationId xmlns:p14="http://schemas.microsoft.com/office/powerpoint/2010/main" val="2768788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5C2FF1-1853-40A9-B069-4CDBD3BF90D0}"/>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0497"/>
          <a:stretch/>
        </p:blipFill>
        <p:spPr>
          <a:xfrm>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578886" y="257174"/>
            <a:ext cx="10746340" cy="6334125"/>
          </a:xfrm>
          <a:prstGeom prst="rect">
            <a:avLst/>
          </a:prstGeom>
          <a:solidFill>
            <a:srgbClr val="8497B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E09AD5-67B6-45B8-B353-6CB1EE45B1E8}"/>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1000" dirty="0">
              <a:solidFill>
                <a:schemeClr val="bg1"/>
              </a:solidFill>
            </a:endParaRPr>
          </a:p>
          <a:p>
            <a:r>
              <a:rPr lang="en-US" sz="2800" b="1" dirty="0">
                <a:solidFill>
                  <a:schemeClr val="bg1"/>
                </a:solidFill>
              </a:rPr>
              <a:t>GC/CM Projects List Since 2016 Certification</a:t>
            </a:r>
          </a:p>
          <a:p>
            <a:endParaRPr lang="en-US" sz="2300" dirty="0">
              <a:solidFill>
                <a:schemeClr val="bg1"/>
              </a:solidFill>
            </a:endParaRPr>
          </a:p>
          <a:p>
            <a:r>
              <a:rPr lang="en-US" sz="2700" b="1" dirty="0">
                <a:solidFill>
                  <a:schemeClr val="bg1"/>
                </a:solidFill>
                <a:latin typeface="+mn-lt"/>
              </a:rPr>
              <a:t>Construction Completed:</a:t>
            </a:r>
          </a:p>
          <a:p>
            <a:pPr marL="342900" indent="-342900">
              <a:buFont typeface="Wingdings" panose="05000000000000000000" pitchFamily="2" charset="2"/>
              <a:buChar char="§"/>
            </a:pPr>
            <a:r>
              <a:rPr lang="en-US" sz="2700" dirty="0">
                <a:solidFill>
                  <a:schemeClr val="bg1"/>
                </a:solidFill>
                <a:latin typeface="+mn-lt"/>
              </a:rPr>
              <a:t>None</a:t>
            </a:r>
          </a:p>
          <a:p>
            <a:pPr marL="342900" indent="-342900">
              <a:buFont typeface="Wingdings" panose="05000000000000000000" pitchFamily="2" charset="2"/>
              <a:buChar char="§"/>
            </a:pPr>
            <a:endParaRPr lang="en-US" sz="2700" dirty="0">
              <a:solidFill>
                <a:schemeClr val="bg1"/>
              </a:solidFill>
              <a:latin typeface="+mn-lt"/>
            </a:endParaRPr>
          </a:p>
          <a:p>
            <a:r>
              <a:rPr lang="en-US" sz="2700" b="1" dirty="0">
                <a:solidFill>
                  <a:schemeClr val="bg1"/>
                </a:solidFill>
                <a:latin typeface="+mn-lt"/>
              </a:rPr>
              <a:t>In Construction Phase:  [2016 Bond]	</a:t>
            </a:r>
          </a:p>
          <a:p>
            <a:pPr marL="342900" indent="-342900" defTabSz="963613">
              <a:buFont typeface="Wingdings" panose="05000000000000000000" pitchFamily="2" charset="2"/>
              <a:buChar char="§"/>
            </a:pPr>
            <a:r>
              <a:rPr lang="en-US" sz="2700" dirty="0">
                <a:solidFill>
                  <a:schemeClr val="bg1"/>
                </a:solidFill>
                <a:latin typeface="+mn-lt"/>
              </a:rPr>
              <a:t>Ella Baker Elementary School – New 		Opened Fall 2018</a:t>
            </a:r>
          </a:p>
          <a:p>
            <a:pPr marL="342900" indent="-342900" defTabSz="963613">
              <a:buFont typeface="Wingdings" panose="05000000000000000000" pitchFamily="2" charset="2"/>
              <a:buChar char="§"/>
            </a:pPr>
            <a:r>
              <a:rPr lang="en-US" sz="2700" dirty="0">
                <a:solidFill>
                  <a:schemeClr val="bg1"/>
                </a:solidFill>
                <a:latin typeface="+mn-lt"/>
              </a:rPr>
              <a:t>Clara Barton Elementary School – New 		Opened Fall 2018</a:t>
            </a:r>
          </a:p>
          <a:p>
            <a:pPr marL="342900" indent="-342900" defTabSz="963613">
              <a:buFont typeface="Wingdings" panose="05000000000000000000" pitchFamily="2" charset="2"/>
              <a:buChar char="§"/>
            </a:pPr>
            <a:r>
              <a:rPr lang="en-US" sz="2700" dirty="0">
                <a:solidFill>
                  <a:schemeClr val="bg1"/>
                </a:solidFill>
                <a:latin typeface="+mn-lt"/>
              </a:rPr>
              <a:t>Juanita High School – Rebuild &amp; Enlarge 		Opening Fall 2019/2020</a:t>
            </a:r>
          </a:p>
          <a:p>
            <a:pPr marL="342900" indent="-342900" defTabSz="963613">
              <a:buFont typeface="Wingdings" panose="05000000000000000000" pitchFamily="2" charset="2"/>
              <a:buChar char="§"/>
            </a:pPr>
            <a:r>
              <a:rPr lang="en-US" sz="2700" dirty="0">
                <a:solidFill>
                  <a:schemeClr val="bg1"/>
                </a:solidFill>
                <a:latin typeface="+mn-lt"/>
              </a:rPr>
              <a:t>Timberline Middle School – New 			Opening Fall 2019</a:t>
            </a:r>
          </a:p>
          <a:p>
            <a:pPr marL="342900" indent="-342900">
              <a:buFont typeface="Wingdings" panose="05000000000000000000" pitchFamily="2" charset="2"/>
              <a:buChar char="§"/>
              <a:tabLst>
                <a:tab pos="6748463" algn="l"/>
              </a:tabLst>
            </a:pPr>
            <a:r>
              <a:rPr lang="en-US" sz="2700" dirty="0">
                <a:solidFill>
                  <a:schemeClr val="bg1"/>
                </a:solidFill>
                <a:latin typeface="+mn-lt"/>
              </a:rPr>
              <a:t>Kirk Elementary School – Rebuild &amp; Enlarge	Opening Fall 2019</a:t>
            </a:r>
          </a:p>
          <a:p>
            <a:pPr marL="342900" indent="-342900" defTabSz="963613">
              <a:buFont typeface="Wingdings" panose="05000000000000000000" pitchFamily="2" charset="2"/>
              <a:buChar char="§"/>
            </a:pPr>
            <a:r>
              <a:rPr lang="en-US" sz="2700" dirty="0">
                <a:solidFill>
                  <a:schemeClr val="bg1"/>
                </a:solidFill>
                <a:latin typeface="+mn-lt"/>
              </a:rPr>
              <a:t>Mead Elementary School – Rebuild &amp; Enlarge	Opening Fall 2019	</a:t>
            </a:r>
          </a:p>
          <a:p>
            <a:endParaRPr lang="en-US" sz="2700" dirty="0">
              <a:solidFill>
                <a:schemeClr val="bg1"/>
              </a:solidFill>
              <a:latin typeface="+mn-lt"/>
            </a:endParaRPr>
          </a:p>
          <a:p>
            <a:r>
              <a:rPr lang="en-US" sz="2700" b="1" dirty="0">
                <a:solidFill>
                  <a:schemeClr val="bg1"/>
                </a:solidFill>
                <a:latin typeface="+mn-lt"/>
              </a:rPr>
              <a:t>In Design Phase:  [2019 Levy]</a:t>
            </a:r>
          </a:p>
          <a:p>
            <a:pPr marL="342900" indent="-342900" defTabSz="963613">
              <a:buFont typeface="Wingdings" panose="05000000000000000000" pitchFamily="2" charset="2"/>
              <a:buChar char="§"/>
            </a:pPr>
            <a:r>
              <a:rPr lang="en-US" sz="2700" dirty="0">
                <a:solidFill>
                  <a:schemeClr val="bg1"/>
                </a:solidFill>
                <a:latin typeface="+mn-lt"/>
              </a:rPr>
              <a:t>Lake Washington High School - Addition		Opening Fall 2020</a:t>
            </a:r>
          </a:p>
          <a:p>
            <a:pPr marL="342900" indent="-342900" defTabSz="963613">
              <a:buFont typeface="Wingdings" panose="05000000000000000000" pitchFamily="2" charset="2"/>
              <a:buChar char="§"/>
            </a:pPr>
            <a:r>
              <a:rPr lang="en-US" sz="2700" dirty="0">
                <a:solidFill>
                  <a:schemeClr val="bg1"/>
                </a:solidFill>
                <a:latin typeface="+mn-lt"/>
              </a:rPr>
              <a:t>Benjamin Franklin Elementary School – Addition	Opening Fall 2021</a:t>
            </a:r>
          </a:p>
          <a:p>
            <a:pPr marL="342900" indent="-342900">
              <a:buFont typeface="Wingdings" panose="05000000000000000000" pitchFamily="2" charset="2"/>
              <a:buChar char="§"/>
              <a:tabLst>
                <a:tab pos="6748463" algn="l"/>
              </a:tabLst>
            </a:pPr>
            <a:r>
              <a:rPr lang="en-US" sz="2700" dirty="0">
                <a:solidFill>
                  <a:schemeClr val="bg1"/>
                </a:solidFill>
                <a:latin typeface="+mn-lt"/>
              </a:rPr>
              <a:t>Mark Twain Elementary School – Addition	Opening Fall 2021</a:t>
            </a:r>
          </a:p>
          <a:p>
            <a:pPr marL="342900" indent="-342900" defTabSz="963613">
              <a:buFont typeface="Wingdings" panose="05000000000000000000" pitchFamily="2" charset="2"/>
              <a:buChar char="§"/>
            </a:pPr>
            <a:r>
              <a:rPr lang="en-US" sz="2700" dirty="0">
                <a:solidFill>
                  <a:schemeClr val="bg1"/>
                </a:solidFill>
                <a:latin typeface="+mn-lt"/>
              </a:rPr>
              <a:t>Rose Hill Elementary School – Addition		Opening Fall 2021</a:t>
            </a:r>
          </a:p>
          <a:p>
            <a:pPr marL="342900" indent="-342900" defTabSz="963613">
              <a:buFont typeface="Wingdings" panose="05000000000000000000" pitchFamily="2" charset="2"/>
              <a:buChar char="§"/>
            </a:pPr>
            <a:r>
              <a:rPr lang="en-US" sz="2700" dirty="0">
                <a:solidFill>
                  <a:schemeClr val="bg1"/>
                </a:solidFill>
                <a:latin typeface="+mn-lt"/>
              </a:rPr>
              <a:t>Rachel Carson Elementary School – Addition	Opening Fall 2022</a:t>
            </a:r>
          </a:p>
          <a:p>
            <a:pPr marL="342900" indent="-342900">
              <a:buFont typeface="Wingdings" panose="05000000000000000000" pitchFamily="2" charset="2"/>
              <a:buChar char="§"/>
            </a:pP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237421055"/>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65C2FF1-1853-40A9-B069-4CDBD3BF90D0}"/>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0497"/>
          <a:stretch/>
        </p:blipFill>
        <p:spPr>
          <a:xfrm>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578886" y="257174"/>
            <a:ext cx="10746340" cy="6334125"/>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E09AD5-67B6-45B8-B353-6CB1EE45B1E8}"/>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rPr>
              <a:t>2016 Bond Program</a:t>
            </a: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2800" dirty="0">
                <a:solidFill>
                  <a:schemeClr val="bg1"/>
                </a:solidFill>
              </a:rPr>
              <a:t>     </a:t>
            </a:r>
            <a:r>
              <a:rPr lang="en-US" sz="1600" dirty="0">
                <a:solidFill>
                  <a:schemeClr val="bg1"/>
                </a:solidFill>
              </a:rPr>
              <a:t>*GC/CM Project approved by PRC prior to Public Body Certification						</a:t>
            </a:r>
          </a:p>
        </p:txBody>
      </p:sp>
      <p:graphicFrame>
        <p:nvGraphicFramePr>
          <p:cNvPr id="6" name="Table 5">
            <a:extLst>
              <a:ext uri="{FF2B5EF4-FFF2-40B4-BE49-F238E27FC236}">
                <a16:creationId xmlns:a16="http://schemas.microsoft.com/office/drawing/2014/main" id="{3A62B7B2-9CF2-4125-BC22-E3489EB43212}"/>
              </a:ext>
            </a:extLst>
          </p:cNvPr>
          <p:cNvGraphicFramePr>
            <a:graphicFrameLocks noGrp="1"/>
          </p:cNvGraphicFramePr>
          <p:nvPr>
            <p:extLst>
              <p:ext uri="{D42A27DB-BD31-4B8C-83A1-F6EECF244321}">
                <p14:modId xmlns:p14="http://schemas.microsoft.com/office/powerpoint/2010/main" val="2145728656"/>
              </p:ext>
            </p:extLst>
          </p:nvPr>
        </p:nvGraphicFramePr>
        <p:xfrm>
          <a:off x="1095373" y="1088572"/>
          <a:ext cx="9732284" cy="4775211"/>
        </p:xfrm>
        <a:graphic>
          <a:graphicData uri="http://schemas.openxmlformats.org/drawingml/2006/table">
            <a:tbl>
              <a:tblPr firstRow="1" bandRow="1">
                <a:tableStyleId>{5C22544A-7EE6-4342-B048-85BDC9FD1C3A}</a:tableStyleId>
              </a:tblPr>
              <a:tblGrid>
                <a:gridCol w="4334838">
                  <a:extLst>
                    <a:ext uri="{9D8B030D-6E8A-4147-A177-3AD203B41FA5}">
                      <a16:colId xmlns:a16="http://schemas.microsoft.com/office/drawing/2014/main" val="4051706086"/>
                    </a:ext>
                  </a:extLst>
                </a:gridCol>
                <a:gridCol w="1282680">
                  <a:extLst>
                    <a:ext uri="{9D8B030D-6E8A-4147-A177-3AD203B41FA5}">
                      <a16:colId xmlns:a16="http://schemas.microsoft.com/office/drawing/2014/main" val="1173389325"/>
                    </a:ext>
                  </a:extLst>
                </a:gridCol>
                <a:gridCol w="1179256">
                  <a:extLst>
                    <a:ext uri="{9D8B030D-6E8A-4147-A177-3AD203B41FA5}">
                      <a16:colId xmlns:a16="http://schemas.microsoft.com/office/drawing/2014/main" val="403743003"/>
                    </a:ext>
                  </a:extLst>
                </a:gridCol>
                <a:gridCol w="1340929">
                  <a:extLst>
                    <a:ext uri="{9D8B030D-6E8A-4147-A177-3AD203B41FA5}">
                      <a16:colId xmlns:a16="http://schemas.microsoft.com/office/drawing/2014/main" val="3609254318"/>
                    </a:ext>
                  </a:extLst>
                </a:gridCol>
                <a:gridCol w="1594581">
                  <a:extLst>
                    <a:ext uri="{9D8B030D-6E8A-4147-A177-3AD203B41FA5}">
                      <a16:colId xmlns:a16="http://schemas.microsoft.com/office/drawing/2014/main" val="1990929887"/>
                    </a:ext>
                  </a:extLst>
                </a:gridCol>
              </a:tblGrid>
              <a:tr h="992674">
                <a:tc>
                  <a:txBody>
                    <a:bodyPr/>
                    <a:lstStyle/>
                    <a:p>
                      <a:r>
                        <a:rPr lang="en-US" dirty="0">
                          <a:solidFill>
                            <a:schemeClr val="bg1"/>
                          </a:solidFill>
                        </a:rPr>
                        <a:t>Project</a:t>
                      </a:r>
                    </a:p>
                  </a:txBody>
                  <a:tcPr anchor="ctr">
                    <a:noFill/>
                  </a:tcPr>
                </a:tc>
                <a:tc>
                  <a:txBody>
                    <a:bodyPr/>
                    <a:lstStyle/>
                    <a:p>
                      <a:pPr algn="ctr"/>
                      <a:r>
                        <a:rPr lang="en-US" dirty="0">
                          <a:solidFill>
                            <a:schemeClr val="bg1"/>
                          </a:solidFill>
                        </a:rPr>
                        <a:t>Budget</a:t>
                      </a:r>
                    </a:p>
                  </a:txBody>
                  <a:tcPr anchor="ctr">
                    <a:noFill/>
                  </a:tcPr>
                </a:tc>
                <a:tc>
                  <a:txBody>
                    <a:bodyPr/>
                    <a:lstStyle/>
                    <a:p>
                      <a:pPr algn="ctr"/>
                      <a:r>
                        <a:rPr lang="en-US" dirty="0">
                          <a:solidFill>
                            <a:schemeClr val="bg1"/>
                          </a:solidFill>
                        </a:rPr>
                        <a:t>GC/CM Approval</a:t>
                      </a:r>
                    </a:p>
                  </a:txBody>
                  <a:tcPr anchor="ctr">
                    <a:noFill/>
                  </a:tcPr>
                </a:tc>
                <a:tc>
                  <a:txBody>
                    <a:bodyPr/>
                    <a:lstStyle/>
                    <a:p>
                      <a:pPr algn="ctr"/>
                      <a:r>
                        <a:rPr lang="en-US" dirty="0">
                          <a:solidFill>
                            <a:schemeClr val="bg1"/>
                          </a:solidFill>
                        </a:rPr>
                        <a:t>Design-Bid-Build</a:t>
                      </a:r>
                    </a:p>
                    <a:p>
                      <a:pPr algn="ctr"/>
                      <a:r>
                        <a:rPr lang="en-US" dirty="0">
                          <a:solidFill>
                            <a:schemeClr val="bg1"/>
                          </a:solidFill>
                        </a:rPr>
                        <a:t>[Bid Date]</a:t>
                      </a:r>
                    </a:p>
                  </a:txBody>
                  <a:tcPr anchor="ctr">
                    <a:noFill/>
                  </a:tcPr>
                </a:tc>
                <a:tc>
                  <a:txBody>
                    <a:bodyPr/>
                    <a:lstStyle/>
                    <a:p>
                      <a:pPr algn="ctr"/>
                      <a:r>
                        <a:rPr lang="en-US" dirty="0">
                          <a:solidFill>
                            <a:schemeClr val="bg1"/>
                          </a:solidFill>
                        </a:rPr>
                        <a:t>Project Status</a:t>
                      </a:r>
                    </a:p>
                    <a:p>
                      <a:pPr algn="ctr"/>
                      <a:r>
                        <a:rPr lang="en-US" dirty="0">
                          <a:solidFill>
                            <a:schemeClr val="bg1"/>
                          </a:solidFill>
                        </a:rPr>
                        <a:t>[% Complete]</a:t>
                      </a:r>
                    </a:p>
                  </a:txBody>
                  <a:tcPr anchor="ctr">
                    <a:noFill/>
                  </a:tcPr>
                </a:tc>
                <a:extLst>
                  <a:ext uri="{0D108BD9-81ED-4DB2-BD59-A6C34878D82A}">
                    <a16:rowId xmlns:a16="http://schemas.microsoft.com/office/drawing/2014/main" val="4038635586"/>
                  </a:ext>
                </a:extLst>
              </a:tr>
              <a:tr h="441095">
                <a:tc>
                  <a:txBody>
                    <a:bodyPr/>
                    <a:lstStyle/>
                    <a:p>
                      <a:r>
                        <a:rPr lang="en-US" dirty="0">
                          <a:solidFill>
                            <a:schemeClr val="bg1"/>
                          </a:solidFill>
                        </a:rPr>
                        <a:t>Juanita High School – Rebuild &amp; Enlarge</a:t>
                      </a:r>
                    </a:p>
                  </a:txBody>
                  <a:tcPr anchor="ctr">
                    <a:noFill/>
                  </a:tcPr>
                </a:tc>
                <a:tc>
                  <a:txBody>
                    <a:bodyPr/>
                    <a:lstStyle/>
                    <a:p>
                      <a:pPr algn="r"/>
                      <a:r>
                        <a:rPr lang="en-US" dirty="0">
                          <a:solidFill>
                            <a:schemeClr val="bg1"/>
                          </a:solidFill>
                        </a:rPr>
                        <a:t>$137.4M</a:t>
                      </a:r>
                    </a:p>
                  </a:txBody>
                  <a:tcPr anchor="ctr">
                    <a:noFill/>
                  </a:tcPr>
                </a:tc>
                <a:tc>
                  <a:txBody>
                    <a:bodyPr/>
                    <a:lstStyle/>
                    <a:p>
                      <a:pPr algn="ctr"/>
                      <a:r>
                        <a:rPr lang="en-US" dirty="0">
                          <a:solidFill>
                            <a:schemeClr val="bg1"/>
                          </a:solidFill>
                        </a:rPr>
                        <a:t>3/4/16*</a:t>
                      </a:r>
                    </a:p>
                  </a:txBody>
                  <a:tcPr anchor="ctr">
                    <a:noFill/>
                  </a:tcPr>
                </a:tc>
                <a:tc>
                  <a:txBody>
                    <a:bodyPr/>
                    <a:lstStyle/>
                    <a:p>
                      <a:pPr algn="ctr"/>
                      <a:endParaRPr lang="en-US" dirty="0">
                        <a:solidFill>
                          <a:schemeClr val="bg1"/>
                        </a:solidFill>
                      </a:endParaRPr>
                    </a:p>
                  </a:txBody>
                  <a:tcPr anchor="ctr">
                    <a:noFill/>
                  </a:tcPr>
                </a:tc>
                <a:tc>
                  <a:txBody>
                    <a:bodyPr/>
                    <a:lstStyle/>
                    <a:p>
                      <a:pPr algn="ctr"/>
                      <a:r>
                        <a:rPr lang="en-US" dirty="0">
                          <a:solidFill>
                            <a:schemeClr val="bg1"/>
                          </a:solidFill>
                        </a:rPr>
                        <a:t>50%</a:t>
                      </a:r>
                    </a:p>
                  </a:txBody>
                  <a:tcPr anchor="ctr">
                    <a:noFill/>
                  </a:tcPr>
                </a:tc>
                <a:extLst>
                  <a:ext uri="{0D108BD9-81ED-4DB2-BD59-A6C34878D82A}">
                    <a16:rowId xmlns:a16="http://schemas.microsoft.com/office/drawing/2014/main" val="797947322"/>
                  </a:ext>
                </a:extLst>
              </a:tr>
              <a:tr h="441095">
                <a:tc>
                  <a:txBody>
                    <a:bodyPr/>
                    <a:lstStyle/>
                    <a:p>
                      <a:r>
                        <a:rPr lang="en-US" dirty="0">
                          <a:solidFill>
                            <a:schemeClr val="bg1"/>
                          </a:solidFill>
                        </a:rPr>
                        <a:t>Timberline Middle School – New</a:t>
                      </a:r>
                    </a:p>
                  </a:txBody>
                  <a:tcPr anchor="ctr">
                    <a:noFill/>
                  </a:tcPr>
                </a:tc>
                <a:tc>
                  <a:txBody>
                    <a:bodyPr/>
                    <a:lstStyle/>
                    <a:p>
                      <a:pPr algn="r"/>
                      <a:r>
                        <a:rPr lang="en-US" dirty="0">
                          <a:solidFill>
                            <a:schemeClr val="bg1"/>
                          </a:solidFill>
                        </a:rPr>
                        <a:t>$76.8M</a:t>
                      </a:r>
                    </a:p>
                  </a:txBody>
                  <a:tcPr anchor="ctr">
                    <a:noFill/>
                  </a:tcPr>
                </a:tc>
                <a:tc>
                  <a:txBody>
                    <a:bodyPr/>
                    <a:lstStyle/>
                    <a:p>
                      <a:pPr algn="ctr"/>
                      <a:r>
                        <a:rPr lang="en-US" dirty="0">
                          <a:solidFill>
                            <a:schemeClr val="bg1"/>
                          </a:solidFill>
                        </a:rPr>
                        <a:t>7/1/16</a:t>
                      </a:r>
                    </a:p>
                  </a:txBody>
                  <a:tcPr anchor="ctr">
                    <a:noFill/>
                  </a:tcPr>
                </a:tc>
                <a:tc>
                  <a:txBody>
                    <a:bodyPr/>
                    <a:lstStyle/>
                    <a:p>
                      <a:pPr algn="ctr"/>
                      <a:endParaRPr lang="en-US" dirty="0">
                        <a:solidFill>
                          <a:schemeClr val="bg1"/>
                        </a:solidFill>
                      </a:endParaRPr>
                    </a:p>
                  </a:txBody>
                  <a:tcPr anchor="ctr">
                    <a:noFill/>
                  </a:tcPr>
                </a:tc>
                <a:tc>
                  <a:txBody>
                    <a:bodyPr/>
                    <a:lstStyle/>
                    <a:p>
                      <a:pPr algn="ctr"/>
                      <a:r>
                        <a:rPr lang="en-US" dirty="0">
                          <a:solidFill>
                            <a:schemeClr val="bg1"/>
                          </a:solidFill>
                        </a:rPr>
                        <a:t>80%</a:t>
                      </a:r>
                    </a:p>
                  </a:txBody>
                  <a:tcPr anchor="ctr">
                    <a:noFill/>
                  </a:tcPr>
                </a:tc>
                <a:extLst>
                  <a:ext uri="{0D108BD9-81ED-4DB2-BD59-A6C34878D82A}">
                    <a16:rowId xmlns:a16="http://schemas.microsoft.com/office/drawing/2014/main" val="2631549865"/>
                  </a:ext>
                </a:extLst>
              </a:tr>
              <a:tr h="441095">
                <a:tc>
                  <a:txBody>
                    <a:bodyPr/>
                    <a:lstStyle/>
                    <a:p>
                      <a:r>
                        <a:rPr lang="en-US" dirty="0">
                          <a:solidFill>
                            <a:schemeClr val="bg1"/>
                          </a:solidFill>
                        </a:rPr>
                        <a:t>Barton Elementary School – New</a:t>
                      </a:r>
                    </a:p>
                  </a:txBody>
                  <a:tcPr anchor="ctr">
                    <a:noFill/>
                  </a:tcPr>
                </a:tc>
                <a:tc>
                  <a:txBody>
                    <a:bodyPr/>
                    <a:lstStyle/>
                    <a:p>
                      <a:pPr algn="r"/>
                      <a:r>
                        <a:rPr lang="en-US" dirty="0">
                          <a:solidFill>
                            <a:schemeClr val="bg1"/>
                          </a:solidFill>
                        </a:rPr>
                        <a:t>$46.2M</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0" i="0" u="none" strike="noStrike" kern="1200" dirty="0">
                          <a:solidFill>
                            <a:schemeClr val="dk1"/>
                          </a:solidFill>
                          <a:effectLst/>
                          <a:latin typeface="+mn-lt"/>
                          <a:ea typeface="+mn-ea"/>
                          <a:cs typeface="+mn-cs"/>
                        </a:rPr>
                        <a:t> </a:t>
                      </a:r>
                      <a:r>
                        <a:rPr lang="en-US" dirty="0">
                          <a:solidFill>
                            <a:schemeClr val="bg1"/>
                          </a:solidFill>
                        </a:rPr>
                        <a:t>8/24/16</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noFill/>
                  </a:tcPr>
                </a:tc>
                <a:tc>
                  <a:txBody>
                    <a:bodyPr/>
                    <a:lstStyle/>
                    <a:p>
                      <a:pPr algn="ctr"/>
                      <a:r>
                        <a:rPr lang="en-US" dirty="0">
                          <a:solidFill>
                            <a:schemeClr val="bg1"/>
                          </a:solidFill>
                        </a:rPr>
                        <a:t>98%</a:t>
                      </a:r>
                    </a:p>
                  </a:txBody>
                  <a:tcPr anchor="ctr">
                    <a:noFill/>
                  </a:tcPr>
                </a:tc>
                <a:extLst>
                  <a:ext uri="{0D108BD9-81ED-4DB2-BD59-A6C34878D82A}">
                    <a16:rowId xmlns:a16="http://schemas.microsoft.com/office/drawing/2014/main" val="1347172150"/>
                  </a:ext>
                </a:extLst>
              </a:tr>
              <a:tr h="441095">
                <a:tc>
                  <a:txBody>
                    <a:bodyPr/>
                    <a:lstStyle/>
                    <a:p>
                      <a:r>
                        <a:rPr lang="en-US" dirty="0">
                          <a:solidFill>
                            <a:schemeClr val="bg1"/>
                          </a:solidFill>
                        </a:rPr>
                        <a:t>Baker Elementary School – New</a:t>
                      </a:r>
                    </a:p>
                  </a:txBody>
                  <a:tcPr anchor="ctr">
                    <a:noFill/>
                  </a:tcPr>
                </a:tc>
                <a:tc>
                  <a:txBody>
                    <a:bodyPr/>
                    <a:lstStyle/>
                    <a:p>
                      <a:pPr algn="r"/>
                      <a:r>
                        <a:rPr lang="en-US" dirty="0">
                          <a:solidFill>
                            <a:schemeClr val="bg1"/>
                          </a:solidFill>
                        </a:rPr>
                        <a:t>$52.8M</a:t>
                      </a:r>
                    </a:p>
                  </a:txBody>
                  <a:tcPr anchor="ctr">
                    <a:noFill/>
                  </a:tcPr>
                </a:tc>
                <a:tc>
                  <a:txBody>
                    <a:bodyPr/>
                    <a:lstStyle/>
                    <a:p>
                      <a:pPr algn="ctr"/>
                      <a:r>
                        <a:rPr lang="en-US" dirty="0">
                          <a:solidFill>
                            <a:schemeClr val="bg1"/>
                          </a:solidFill>
                        </a:rPr>
                        <a:t>7/1/16</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noFill/>
                  </a:tcPr>
                </a:tc>
                <a:tc>
                  <a:txBody>
                    <a:bodyPr/>
                    <a:lstStyle/>
                    <a:p>
                      <a:pPr algn="ctr"/>
                      <a:r>
                        <a:rPr lang="en-US" dirty="0">
                          <a:solidFill>
                            <a:schemeClr val="bg1"/>
                          </a:solidFill>
                        </a:rPr>
                        <a:t>97%</a:t>
                      </a:r>
                    </a:p>
                  </a:txBody>
                  <a:tcPr anchor="ctr">
                    <a:noFill/>
                  </a:tcPr>
                </a:tc>
                <a:extLst>
                  <a:ext uri="{0D108BD9-81ED-4DB2-BD59-A6C34878D82A}">
                    <a16:rowId xmlns:a16="http://schemas.microsoft.com/office/drawing/2014/main" val="2988570293"/>
                  </a:ext>
                </a:extLst>
              </a:tr>
              <a:tr h="441095">
                <a:tc>
                  <a:txBody>
                    <a:bodyPr/>
                    <a:lstStyle/>
                    <a:p>
                      <a:r>
                        <a:rPr lang="en-US" dirty="0">
                          <a:solidFill>
                            <a:schemeClr val="bg1"/>
                          </a:solidFill>
                        </a:rPr>
                        <a:t>Kirk Elementary School – Rebuild &amp; Enlarge</a:t>
                      </a:r>
                    </a:p>
                  </a:txBody>
                  <a:tcPr anchor="ctr">
                    <a:noFill/>
                  </a:tcPr>
                </a:tc>
                <a:tc>
                  <a:txBody>
                    <a:bodyPr/>
                    <a:lstStyle/>
                    <a:p>
                      <a:pPr algn="r"/>
                      <a:r>
                        <a:rPr lang="en-US" dirty="0">
                          <a:solidFill>
                            <a:schemeClr val="bg1"/>
                          </a:solidFill>
                        </a:rPr>
                        <a:t>$48.7M</a:t>
                      </a:r>
                    </a:p>
                  </a:txBody>
                  <a:tcPr anchor="ctr">
                    <a:noFill/>
                  </a:tcPr>
                </a:tc>
                <a:tc>
                  <a:txBody>
                    <a:bodyPr/>
                    <a:lstStyle/>
                    <a:p>
                      <a:pPr algn="ctr"/>
                      <a:r>
                        <a:rPr lang="en-US" dirty="0">
                          <a:solidFill>
                            <a:schemeClr val="bg1"/>
                          </a:solidFill>
                        </a:rPr>
                        <a:t>1/18/17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noFill/>
                  </a:tcPr>
                </a:tc>
                <a:tc>
                  <a:txBody>
                    <a:bodyPr/>
                    <a:lstStyle/>
                    <a:p>
                      <a:pPr algn="ctr"/>
                      <a:r>
                        <a:rPr lang="en-US" dirty="0">
                          <a:solidFill>
                            <a:schemeClr val="bg1"/>
                          </a:solidFill>
                        </a:rPr>
                        <a:t>50%</a:t>
                      </a:r>
                    </a:p>
                  </a:txBody>
                  <a:tcPr anchor="ctr">
                    <a:noFill/>
                  </a:tcPr>
                </a:tc>
                <a:extLst>
                  <a:ext uri="{0D108BD9-81ED-4DB2-BD59-A6C34878D82A}">
                    <a16:rowId xmlns:a16="http://schemas.microsoft.com/office/drawing/2014/main" val="2133903010"/>
                  </a:ext>
                </a:extLst>
              </a:tr>
              <a:tr h="694872">
                <a:tc>
                  <a:txBody>
                    <a:bodyPr/>
                    <a:lstStyle/>
                    <a:p>
                      <a:r>
                        <a:rPr lang="en-US" dirty="0">
                          <a:solidFill>
                            <a:schemeClr val="bg1"/>
                          </a:solidFill>
                        </a:rPr>
                        <a:t>Mead Elementary School – Rebuild &amp; Enlarge</a:t>
                      </a:r>
                    </a:p>
                  </a:txBody>
                  <a:tcPr anchor="ctr">
                    <a:noFill/>
                  </a:tcPr>
                </a:tc>
                <a:tc>
                  <a:txBody>
                    <a:bodyPr/>
                    <a:lstStyle/>
                    <a:p>
                      <a:pPr algn="r"/>
                      <a:r>
                        <a:rPr lang="en-US" dirty="0">
                          <a:solidFill>
                            <a:schemeClr val="bg1"/>
                          </a:solidFill>
                        </a:rPr>
                        <a:t>$50.8M</a:t>
                      </a:r>
                    </a:p>
                  </a:txBody>
                  <a:tcPr anchor="ctr">
                    <a:noFill/>
                  </a:tcPr>
                </a:tc>
                <a:tc>
                  <a:txBody>
                    <a:bodyPr/>
                    <a:lstStyle/>
                    <a:p>
                      <a:pPr algn="ctr"/>
                      <a:r>
                        <a:rPr lang="en-US" dirty="0">
                          <a:solidFill>
                            <a:schemeClr val="bg1"/>
                          </a:solidFill>
                        </a:rPr>
                        <a:t>1/18/17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dirty="0">
                        <a:solidFill>
                          <a:schemeClr val="bg1"/>
                        </a:solidFill>
                      </a:endParaRPr>
                    </a:p>
                  </a:txBody>
                  <a:tcPr anchor="ctr">
                    <a:noFill/>
                  </a:tcPr>
                </a:tc>
                <a:tc>
                  <a:txBody>
                    <a:bodyPr/>
                    <a:lstStyle/>
                    <a:p>
                      <a:pPr algn="ctr"/>
                      <a:r>
                        <a:rPr lang="en-US" dirty="0">
                          <a:solidFill>
                            <a:schemeClr val="bg1"/>
                          </a:solidFill>
                        </a:rPr>
                        <a:t>50%</a:t>
                      </a:r>
                    </a:p>
                  </a:txBody>
                  <a:tcPr anchor="ctr">
                    <a:noFill/>
                  </a:tcPr>
                </a:tc>
                <a:extLst>
                  <a:ext uri="{0D108BD9-81ED-4DB2-BD59-A6C34878D82A}">
                    <a16:rowId xmlns:a16="http://schemas.microsoft.com/office/drawing/2014/main" val="449142298"/>
                  </a:ext>
                </a:extLst>
              </a:tr>
              <a:tr h="441095">
                <a:tc>
                  <a:txBody>
                    <a:bodyPr/>
                    <a:lstStyle/>
                    <a:p>
                      <a:r>
                        <a:rPr lang="en-US" dirty="0">
                          <a:solidFill>
                            <a:schemeClr val="bg1"/>
                          </a:solidFill>
                        </a:rPr>
                        <a:t>Old Redmond Schoolhouse Preschool</a:t>
                      </a:r>
                    </a:p>
                  </a:txBody>
                  <a:tcPr anchor="ctr">
                    <a:noFill/>
                  </a:tcPr>
                </a:tc>
                <a:tc>
                  <a:txBody>
                    <a:bodyPr/>
                    <a:lstStyle/>
                    <a:p>
                      <a:pPr algn="r"/>
                      <a:r>
                        <a:rPr lang="en-US" dirty="0">
                          <a:solidFill>
                            <a:schemeClr val="bg1"/>
                          </a:solidFill>
                        </a:rPr>
                        <a:t>$7.8M</a:t>
                      </a:r>
                    </a:p>
                  </a:txBody>
                  <a:tcPr anchor="ctr">
                    <a:noFill/>
                  </a:tcPr>
                </a:tc>
                <a:tc>
                  <a:txBody>
                    <a:bodyPr/>
                    <a:lstStyle/>
                    <a:p>
                      <a:pPr algn="ctr"/>
                      <a:endParaRPr lang="en-US"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10/16/18</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30%</a:t>
                      </a:r>
                    </a:p>
                  </a:txBody>
                  <a:tcPr anchor="ctr">
                    <a:noFill/>
                  </a:tcPr>
                </a:tc>
                <a:extLst>
                  <a:ext uri="{0D108BD9-81ED-4DB2-BD59-A6C34878D82A}">
                    <a16:rowId xmlns:a16="http://schemas.microsoft.com/office/drawing/2014/main" val="1145302836"/>
                  </a:ext>
                </a:extLst>
              </a:tr>
              <a:tr h="441095">
                <a:tc>
                  <a:txBody>
                    <a:bodyPr/>
                    <a:lstStyle/>
                    <a:p>
                      <a:r>
                        <a:rPr lang="en-US" dirty="0">
                          <a:solidFill>
                            <a:schemeClr val="bg1"/>
                          </a:solidFill>
                        </a:rPr>
                        <a:t>Explorer Community School</a:t>
                      </a:r>
                    </a:p>
                  </a:txBody>
                  <a:tcPr anchor="ctr">
                    <a:noFill/>
                  </a:tcPr>
                </a:tc>
                <a:tc>
                  <a:txBody>
                    <a:bodyPr/>
                    <a:lstStyle/>
                    <a:p>
                      <a:pPr algn="r"/>
                      <a:r>
                        <a:rPr lang="en-US" dirty="0">
                          <a:solidFill>
                            <a:schemeClr val="bg1"/>
                          </a:solidFill>
                        </a:rPr>
                        <a:t>$2.3M</a:t>
                      </a:r>
                    </a:p>
                  </a:txBody>
                  <a:tcPr anchor="ctr">
                    <a:noFill/>
                  </a:tcPr>
                </a:tc>
                <a:tc>
                  <a:txBody>
                    <a:bodyPr/>
                    <a:lstStyle/>
                    <a:p>
                      <a:pPr algn="ctr"/>
                      <a:endParaRPr lang="en-US" dirty="0">
                        <a:solidFill>
                          <a:schemeClr val="bg1"/>
                        </a:solidFill>
                      </a:endParaRP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6/7/17</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100%</a:t>
                      </a:r>
                    </a:p>
                  </a:txBody>
                  <a:tcPr anchor="ctr">
                    <a:noFill/>
                  </a:tcPr>
                </a:tc>
                <a:extLst>
                  <a:ext uri="{0D108BD9-81ED-4DB2-BD59-A6C34878D82A}">
                    <a16:rowId xmlns:a16="http://schemas.microsoft.com/office/drawing/2014/main" val="666176887"/>
                  </a:ext>
                </a:extLst>
              </a:tr>
            </a:tbl>
          </a:graphicData>
        </a:graphic>
      </p:graphicFrame>
    </p:spTree>
    <p:extLst>
      <p:ext uri="{BB962C8B-B14F-4D97-AF65-F5344CB8AC3E}">
        <p14:creationId xmlns:p14="http://schemas.microsoft.com/office/powerpoint/2010/main" val="3755346909"/>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5E1CA0-C08B-4FE0-BFFC-081D30B2BE5C}"/>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0497"/>
          <a:stretch/>
        </p:blipFill>
        <p:spPr>
          <a:xfrm>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578886" y="257174"/>
            <a:ext cx="10746340" cy="6334125"/>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E09AD5-67B6-45B8-B353-6CB1EE45B1E8}"/>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chemeClr val="bg1"/>
                </a:solidFill>
              </a:rPr>
              <a:t>2019 Levy Program</a:t>
            </a: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1800" dirty="0">
                <a:solidFill>
                  <a:schemeClr val="bg1"/>
                </a:solidFill>
              </a:rPr>
              <a:t>									</a:t>
            </a:r>
            <a:endParaRPr lang="en-US" sz="1600" dirty="0">
              <a:solidFill>
                <a:schemeClr val="bg1"/>
              </a:solidFill>
            </a:endParaRPr>
          </a:p>
        </p:txBody>
      </p:sp>
      <p:graphicFrame>
        <p:nvGraphicFramePr>
          <p:cNvPr id="6" name="Table 5">
            <a:extLst>
              <a:ext uri="{FF2B5EF4-FFF2-40B4-BE49-F238E27FC236}">
                <a16:creationId xmlns:a16="http://schemas.microsoft.com/office/drawing/2014/main" id="{3A62B7B2-9CF2-4125-BC22-E3489EB43212}"/>
              </a:ext>
            </a:extLst>
          </p:cNvPr>
          <p:cNvGraphicFramePr>
            <a:graphicFrameLocks noGrp="1"/>
          </p:cNvGraphicFramePr>
          <p:nvPr>
            <p:extLst>
              <p:ext uri="{D42A27DB-BD31-4B8C-83A1-F6EECF244321}">
                <p14:modId xmlns:p14="http://schemas.microsoft.com/office/powerpoint/2010/main" val="2129810791"/>
              </p:ext>
            </p:extLst>
          </p:nvPr>
        </p:nvGraphicFramePr>
        <p:xfrm>
          <a:off x="1731032" y="2007311"/>
          <a:ext cx="8211460" cy="2546474"/>
        </p:xfrm>
        <a:graphic>
          <a:graphicData uri="http://schemas.openxmlformats.org/drawingml/2006/table">
            <a:tbl>
              <a:tblPr firstRow="1" bandRow="1">
                <a:tableStyleId>{5C22544A-7EE6-4342-B048-85BDC9FD1C3A}</a:tableStyleId>
              </a:tblPr>
              <a:tblGrid>
                <a:gridCol w="4580584">
                  <a:extLst>
                    <a:ext uri="{9D8B030D-6E8A-4147-A177-3AD203B41FA5}">
                      <a16:colId xmlns:a16="http://schemas.microsoft.com/office/drawing/2014/main" val="4051706086"/>
                    </a:ext>
                  </a:extLst>
                </a:gridCol>
                <a:gridCol w="1367077">
                  <a:extLst>
                    <a:ext uri="{9D8B030D-6E8A-4147-A177-3AD203B41FA5}">
                      <a16:colId xmlns:a16="http://schemas.microsoft.com/office/drawing/2014/main" val="1173389325"/>
                    </a:ext>
                  </a:extLst>
                </a:gridCol>
                <a:gridCol w="2263799">
                  <a:extLst>
                    <a:ext uri="{9D8B030D-6E8A-4147-A177-3AD203B41FA5}">
                      <a16:colId xmlns:a16="http://schemas.microsoft.com/office/drawing/2014/main" val="403743003"/>
                    </a:ext>
                  </a:extLst>
                </a:gridCol>
              </a:tblGrid>
              <a:tr h="401106">
                <a:tc>
                  <a:txBody>
                    <a:bodyPr/>
                    <a:lstStyle/>
                    <a:p>
                      <a:r>
                        <a:rPr lang="en-US" dirty="0">
                          <a:solidFill>
                            <a:schemeClr val="bg1"/>
                          </a:solidFill>
                        </a:rPr>
                        <a:t>Project</a:t>
                      </a:r>
                    </a:p>
                  </a:txBody>
                  <a:tcPr anchor="ctr">
                    <a:noFill/>
                  </a:tcPr>
                </a:tc>
                <a:tc>
                  <a:txBody>
                    <a:bodyPr/>
                    <a:lstStyle/>
                    <a:p>
                      <a:pPr algn="ctr"/>
                      <a:r>
                        <a:rPr lang="en-US" dirty="0">
                          <a:solidFill>
                            <a:schemeClr val="bg1"/>
                          </a:solidFill>
                        </a:rPr>
                        <a:t>Budget</a:t>
                      </a:r>
                    </a:p>
                  </a:txBody>
                  <a:tcPr anchor="ctr">
                    <a:noFill/>
                  </a:tcPr>
                </a:tc>
                <a:tc>
                  <a:txBody>
                    <a:bodyPr/>
                    <a:lstStyle/>
                    <a:p>
                      <a:pPr algn="ctr"/>
                      <a:r>
                        <a:rPr lang="en-US" dirty="0">
                          <a:solidFill>
                            <a:schemeClr val="bg1"/>
                          </a:solidFill>
                        </a:rPr>
                        <a:t>GC/CM Approval</a:t>
                      </a:r>
                    </a:p>
                  </a:txBody>
                  <a:tcPr anchor="ctr">
                    <a:noFill/>
                  </a:tcPr>
                </a:tc>
                <a:extLst>
                  <a:ext uri="{0D108BD9-81ED-4DB2-BD59-A6C34878D82A}">
                    <a16:rowId xmlns:a16="http://schemas.microsoft.com/office/drawing/2014/main" val="4038635586"/>
                  </a:ext>
                </a:extLst>
              </a:tr>
              <a:tr h="444902">
                <a:tc>
                  <a:txBody>
                    <a:bodyPr/>
                    <a:lstStyle/>
                    <a:p>
                      <a:r>
                        <a:rPr lang="en-US" dirty="0">
                          <a:solidFill>
                            <a:schemeClr val="bg1"/>
                          </a:solidFill>
                        </a:rPr>
                        <a:t>Lake Washington High School Addition</a:t>
                      </a:r>
                    </a:p>
                  </a:txBody>
                  <a:tcPr>
                    <a:noFill/>
                  </a:tcPr>
                </a:tc>
                <a:tc rowSpan="5">
                  <a:txBody>
                    <a:bodyPr/>
                    <a:lstStyle/>
                    <a:p>
                      <a:pPr algn="ctr"/>
                      <a:r>
                        <a:rPr lang="en-US" dirty="0">
                          <a:solidFill>
                            <a:schemeClr val="bg1"/>
                          </a:solidFill>
                        </a:rPr>
                        <a:t>$120.0M</a:t>
                      </a:r>
                    </a:p>
                  </a:txBody>
                  <a:tcPr anchor="ctr">
                    <a:noFill/>
                  </a:tcPr>
                </a:tc>
                <a:tc>
                  <a:txBody>
                    <a:bodyPr/>
                    <a:lstStyle/>
                    <a:p>
                      <a:pPr algn="ctr"/>
                      <a:r>
                        <a:rPr lang="en-US" dirty="0">
                          <a:solidFill>
                            <a:schemeClr val="bg1"/>
                          </a:solidFill>
                        </a:rPr>
                        <a:t>6/4/18</a:t>
                      </a:r>
                    </a:p>
                  </a:txBody>
                  <a:tcPr>
                    <a:noFill/>
                  </a:tcPr>
                </a:tc>
                <a:extLst>
                  <a:ext uri="{0D108BD9-81ED-4DB2-BD59-A6C34878D82A}">
                    <a16:rowId xmlns:a16="http://schemas.microsoft.com/office/drawing/2014/main" val="797947322"/>
                  </a:ext>
                </a:extLst>
              </a:tr>
              <a:tr h="444902">
                <a:tc>
                  <a:txBody>
                    <a:bodyPr/>
                    <a:lstStyle/>
                    <a:p>
                      <a:r>
                        <a:rPr lang="en-US" dirty="0">
                          <a:solidFill>
                            <a:schemeClr val="bg1"/>
                          </a:solidFill>
                        </a:rPr>
                        <a:t>Franklin Elementary School Addition</a:t>
                      </a:r>
                    </a:p>
                  </a:txBody>
                  <a:tcPr>
                    <a:noFill/>
                  </a:tcPr>
                </a:tc>
                <a:tc vMerge="1">
                  <a:txBody>
                    <a:bodyPr/>
                    <a:lstStyle/>
                    <a:p>
                      <a:endParaRPr lang="en-US" dirty="0">
                        <a:solidFill>
                          <a:schemeClr val="bg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12/20/18</a:t>
                      </a:r>
                    </a:p>
                  </a:txBody>
                  <a:tcPr>
                    <a:noFill/>
                  </a:tcPr>
                </a:tc>
                <a:extLst>
                  <a:ext uri="{0D108BD9-81ED-4DB2-BD59-A6C34878D82A}">
                    <a16:rowId xmlns:a16="http://schemas.microsoft.com/office/drawing/2014/main" val="2631549865"/>
                  </a:ext>
                </a:extLst>
              </a:tr>
              <a:tr h="444902">
                <a:tc>
                  <a:txBody>
                    <a:bodyPr/>
                    <a:lstStyle/>
                    <a:p>
                      <a:r>
                        <a:rPr lang="en-US" dirty="0">
                          <a:solidFill>
                            <a:schemeClr val="bg1"/>
                          </a:solidFill>
                        </a:rPr>
                        <a:t>Rose Hill Elementary School Addition</a:t>
                      </a:r>
                    </a:p>
                  </a:txBody>
                  <a:tcPr>
                    <a:noFill/>
                  </a:tcPr>
                </a:tc>
                <a:tc vMerge="1">
                  <a:txBody>
                    <a:bodyPr/>
                    <a:lstStyle/>
                    <a:p>
                      <a:endParaRPr lang="en-US" dirty="0">
                        <a:solidFill>
                          <a:schemeClr val="bg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12/20/18</a:t>
                      </a:r>
                    </a:p>
                  </a:txBody>
                  <a:tcPr>
                    <a:noFill/>
                  </a:tcPr>
                </a:tc>
                <a:extLst>
                  <a:ext uri="{0D108BD9-81ED-4DB2-BD59-A6C34878D82A}">
                    <a16:rowId xmlns:a16="http://schemas.microsoft.com/office/drawing/2014/main" val="1347172150"/>
                  </a:ext>
                </a:extLst>
              </a:tr>
              <a:tr h="444902">
                <a:tc>
                  <a:txBody>
                    <a:bodyPr/>
                    <a:lstStyle/>
                    <a:p>
                      <a:r>
                        <a:rPr lang="en-US" dirty="0">
                          <a:solidFill>
                            <a:schemeClr val="bg1"/>
                          </a:solidFill>
                        </a:rPr>
                        <a:t>Twain Elementary School Addition</a:t>
                      </a:r>
                    </a:p>
                  </a:txBody>
                  <a:tcPr>
                    <a:noFill/>
                  </a:tcPr>
                </a:tc>
                <a:tc vMerge="1">
                  <a:txBody>
                    <a:bodyPr/>
                    <a:lstStyle/>
                    <a:p>
                      <a:endParaRPr lang="en-US" dirty="0">
                        <a:solidFill>
                          <a:schemeClr val="bg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12/20/18</a:t>
                      </a:r>
                    </a:p>
                  </a:txBody>
                  <a:tcPr>
                    <a:noFill/>
                  </a:tcPr>
                </a:tc>
                <a:extLst>
                  <a:ext uri="{0D108BD9-81ED-4DB2-BD59-A6C34878D82A}">
                    <a16:rowId xmlns:a16="http://schemas.microsoft.com/office/drawing/2014/main" val="2988570293"/>
                  </a:ext>
                </a:extLst>
              </a:tr>
              <a:tr h="324150">
                <a:tc>
                  <a:txBody>
                    <a:bodyPr/>
                    <a:lstStyle/>
                    <a:p>
                      <a:r>
                        <a:rPr lang="en-US" dirty="0">
                          <a:solidFill>
                            <a:schemeClr val="bg1"/>
                          </a:solidFill>
                        </a:rPr>
                        <a:t>Carson Elementary School Addition</a:t>
                      </a:r>
                    </a:p>
                  </a:txBody>
                  <a:tcPr>
                    <a:noFill/>
                  </a:tcPr>
                </a:tc>
                <a:tc vMerge="1">
                  <a:txBody>
                    <a:bodyPr/>
                    <a:lstStyle/>
                    <a:p>
                      <a:endParaRPr lang="en-US" dirty="0">
                        <a:solidFill>
                          <a:schemeClr val="bg1"/>
                        </a:solidFill>
                      </a:endParaRP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12/20/18</a:t>
                      </a:r>
                    </a:p>
                  </a:txBody>
                  <a:tcPr>
                    <a:noFill/>
                  </a:tcPr>
                </a:tc>
                <a:extLst>
                  <a:ext uri="{0D108BD9-81ED-4DB2-BD59-A6C34878D82A}">
                    <a16:rowId xmlns:a16="http://schemas.microsoft.com/office/drawing/2014/main" val="2133903010"/>
                  </a:ext>
                </a:extLst>
              </a:tr>
            </a:tbl>
          </a:graphicData>
        </a:graphic>
      </p:graphicFrame>
    </p:spTree>
    <p:extLst>
      <p:ext uri="{BB962C8B-B14F-4D97-AF65-F5344CB8AC3E}">
        <p14:creationId xmlns:p14="http://schemas.microsoft.com/office/powerpoint/2010/main" val="3232064209"/>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5E1CA0-C08B-4FE0-BFFC-081D30B2BE5C}"/>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0497"/>
          <a:stretch/>
        </p:blipFill>
        <p:spPr>
          <a:xfrm>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578886" y="257174"/>
            <a:ext cx="10746340" cy="6334125"/>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E09AD5-67B6-45B8-B353-6CB1EE45B1E8}"/>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chemeClr val="bg1"/>
                </a:solidFill>
              </a:rPr>
              <a:t>GC/CM Utilization</a:t>
            </a:r>
          </a:p>
          <a:p>
            <a:pPr algn="ctr"/>
            <a:endParaRPr lang="en-US" sz="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1800" dirty="0">
                <a:solidFill>
                  <a:schemeClr val="bg1"/>
                </a:solidFill>
              </a:rPr>
              <a:t>									</a:t>
            </a:r>
            <a:endParaRPr lang="en-US" sz="1600" dirty="0">
              <a:solidFill>
                <a:schemeClr val="bg1"/>
              </a:solidFill>
            </a:endParaRPr>
          </a:p>
        </p:txBody>
      </p:sp>
      <p:graphicFrame>
        <p:nvGraphicFramePr>
          <p:cNvPr id="6" name="Table 5">
            <a:extLst>
              <a:ext uri="{FF2B5EF4-FFF2-40B4-BE49-F238E27FC236}">
                <a16:creationId xmlns:a16="http://schemas.microsoft.com/office/drawing/2014/main" id="{3A62B7B2-9CF2-4125-BC22-E3489EB43212}"/>
              </a:ext>
            </a:extLst>
          </p:cNvPr>
          <p:cNvGraphicFramePr>
            <a:graphicFrameLocks noGrp="1"/>
          </p:cNvGraphicFramePr>
          <p:nvPr>
            <p:extLst>
              <p:ext uri="{D42A27DB-BD31-4B8C-83A1-F6EECF244321}">
                <p14:modId xmlns:p14="http://schemas.microsoft.com/office/powerpoint/2010/main" val="3498062778"/>
              </p:ext>
            </p:extLst>
          </p:nvPr>
        </p:nvGraphicFramePr>
        <p:xfrm>
          <a:off x="1212850" y="1567390"/>
          <a:ext cx="9368819" cy="3312820"/>
        </p:xfrm>
        <a:graphic>
          <a:graphicData uri="http://schemas.openxmlformats.org/drawingml/2006/table">
            <a:tbl>
              <a:tblPr firstRow="1" bandRow="1">
                <a:tableStyleId>{5C22544A-7EE6-4342-B048-85BDC9FD1C3A}</a:tableStyleId>
              </a:tblPr>
              <a:tblGrid>
                <a:gridCol w="4232607">
                  <a:extLst>
                    <a:ext uri="{9D8B030D-6E8A-4147-A177-3AD203B41FA5}">
                      <a16:colId xmlns:a16="http://schemas.microsoft.com/office/drawing/2014/main" val="4051706086"/>
                    </a:ext>
                  </a:extLst>
                </a:gridCol>
                <a:gridCol w="1426191">
                  <a:extLst>
                    <a:ext uri="{9D8B030D-6E8A-4147-A177-3AD203B41FA5}">
                      <a16:colId xmlns:a16="http://schemas.microsoft.com/office/drawing/2014/main" val="1173389325"/>
                    </a:ext>
                  </a:extLst>
                </a:gridCol>
                <a:gridCol w="1228298">
                  <a:extLst>
                    <a:ext uri="{9D8B030D-6E8A-4147-A177-3AD203B41FA5}">
                      <a16:colId xmlns:a16="http://schemas.microsoft.com/office/drawing/2014/main" val="403743003"/>
                    </a:ext>
                  </a:extLst>
                </a:gridCol>
                <a:gridCol w="1084997">
                  <a:extLst>
                    <a:ext uri="{9D8B030D-6E8A-4147-A177-3AD203B41FA5}">
                      <a16:colId xmlns:a16="http://schemas.microsoft.com/office/drawing/2014/main" val="3609254318"/>
                    </a:ext>
                  </a:extLst>
                </a:gridCol>
                <a:gridCol w="1396726">
                  <a:extLst>
                    <a:ext uri="{9D8B030D-6E8A-4147-A177-3AD203B41FA5}">
                      <a16:colId xmlns:a16="http://schemas.microsoft.com/office/drawing/2014/main" val="1990929887"/>
                    </a:ext>
                  </a:extLst>
                </a:gridCol>
              </a:tblGrid>
              <a:tr h="406532">
                <a:tc>
                  <a:txBody>
                    <a:bodyPr/>
                    <a:lstStyle/>
                    <a:p>
                      <a:r>
                        <a:rPr lang="en-US" dirty="0">
                          <a:solidFill>
                            <a:schemeClr val="bg1"/>
                          </a:solidFill>
                        </a:rPr>
                        <a:t>Project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Construction</a:t>
                      </a:r>
                    </a:p>
                    <a:p>
                      <a:pPr algn="ctr"/>
                      <a:r>
                        <a:rPr lang="en-US" dirty="0">
                          <a:solidFill>
                            <a:schemeClr val="bg1"/>
                          </a:solidFill>
                        </a:rPr>
                        <a:t>Budget</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 Self Performed</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 Bid Packages</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Budget-Bid Variance</a:t>
                      </a:r>
                    </a:p>
                  </a:txBody>
                  <a:tcPr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38635586"/>
                  </a:ext>
                </a:extLst>
              </a:tr>
              <a:tr h="406532">
                <a:tc>
                  <a:txBody>
                    <a:bodyPr/>
                    <a:lstStyle/>
                    <a:p>
                      <a:r>
                        <a:rPr lang="en-US" dirty="0">
                          <a:solidFill>
                            <a:schemeClr val="bg1"/>
                          </a:solidFill>
                        </a:rPr>
                        <a:t>Juanita High School – Rebuild &amp; Enlarge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$97.1M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11.8%</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29</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2.9% over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7947322"/>
                  </a:ext>
                </a:extLst>
              </a:tr>
              <a:tr h="406532">
                <a:tc>
                  <a:txBody>
                    <a:bodyPr/>
                    <a:lstStyle/>
                    <a:p>
                      <a:r>
                        <a:rPr lang="en-US" dirty="0">
                          <a:solidFill>
                            <a:schemeClr val="bg1"/>
                          </a:solidFill>
                        </a:rPr>
                        <a:t>Timberline Middle School – New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$60.9M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28.7%</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25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3.6% under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02602063"/>
                  </a:ext>
                </a:extLst>
              </a:tr>
              <a:tr h="406532">
                <a:tc>
                  <a:txBody>
                    <a:bodyPr/>
                    <a:lstStyle/>
                    <a:p>
                      <a:r>
                        <a:rPr lang="en-US" dirty="0">
                          <a:solidFill>
                            <a:schemeClr val="bg1"/>
                          </a:solidFill>
                        </a:rPr>
                        <a:t>Baker Elementary School – New </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$35.7M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24.0%</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11.1% under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79188168"/>
                  </a:ext>
                </a:extLst>
              </a:tr>
              <a:tr h="406532">
                <a:tc>
                  <a:txBody>
                    <a:bodyPr/>
                    <a:lstStyle/>
                    <a:p>
                      <a:r>
                        <a:rPr lang="en-US" dirty="0">
                          <a:solidFill>
                            <a:schemeClr val="bg1"/>
                          </a:solidFill>
                        </a:rPr>
                        <a:t>Barton Elementary School – New</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$40.3M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21.4%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22</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3.2% under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7172150"/>
                  </a:ext>
                </a:extLst>
              </a:tr>
              <a:tr h="40653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Kirk Elementary School – Rebuild &amp; Enlarge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$37.1M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13.1%</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33</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6.9% over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09780049"/>
                  </a:ext>
                </a:extLst>
              </a:tr>
              <a:tr h="406532">
                <a:tc>
                  <a:txBody>
                    <a:bodyPr/>
                    <a:lstStyle/>
                    <a:p>
                      <a:r>
                        <a:rPr lang="en-US" dirty="0">
                          <a:solidFill>
                            <a:schemeClr val="bg1"/>
                          </a:solidFill>
                        </a:rPr>
                        <a:t>Mead Elementary School – Rebuild &amp; Enlarge</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r"/>
                      <a:r>
                        <a:rPr lang="en-US" dirty="0">
                          <a:solidFill>
                            <a:schemeClr val="bg1"/>
                          </a:solidFill>
                        </a:rPr>
                        <a:t>$39.0M</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16.4%</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35</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dirty="0">
                          <a:solidFill>
                            <a:schemeClr val="bg1"/>
                          </a:solidFill>
                        </a:rPr>
                        <a:t>11.4% over</a:t>
                      </a:r>
                    </a:p>
                  </a:txBody>
                  <a:tcP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9003206"/>
                  </a:ext>
                </a:extLst>
              </a:tr>
            </a:tbl>
          </a:graphicData>
        </a:graphic>
      </p:graphicFrame>
      <p:pic>
        <p:nvPicPr>
          <p:cNvPr id="8" name="Picture 7">
            <a:extLst>
              <a:ext uri="{FF2B5EF4-FFF2-40B4-BE49-F238E27FC236}">
                <a16:creationId xmlns:a16="http://schemas.microsoft.com/office/drawing/2014/main" id="{E9E6BAD8-E062-4A58-A015-4A364ED2E2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7919" y="5290611"/>
            <a:ext cx="785796" cy="801756"/>
          </a:xfrm>
          <a:prstGeom prst="rect">
            <a:avLst/>
          </a:prstGeom>
        </p:spPr>
      </p:pic>
      <p:pic>
        <p:nvPicPr>
          <p:cNvPr id="4" name="Picture 3">
            <a:extLst>
              <a:ext uri="{FF2B5EF4-FFF2-40B4-BE49-F238E27FC236}">
                <a16:creationId xmlns:a16="http://schemas.microsoft.com/office/drawing/2014/main" id="{AE7B6197-15C6-449A-A8AD-2117DD9FDA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54436" y="5290610"/>
            <a:ext cx="801757" cy="801757"/>
          </a:xfrm>
          <a:prstGeom prst="rect">
            <a:avLst/>
          </a:prstGeom>
        </p:spPr>
      </p:pic>
      <p:pic>
        <p:nvPicPr>
          <p:cNvPr id="9" name="Picture 8">
            <a:extLst>
              <a:ext uri="{FF2B5EF4-FFF2-40B4-BE49-F238E27FC236}">
                <a16:creationId xmlns:a16="http://schemas.microsoft.com/office/drawing/2014/main" id="{C1EE531C-89EB-4453-ABF3-668837C76F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86181" y="5290610"/>
            <a:ext cx="801757" cy="801757"/>
          </a:xfrm>
          <a:prstGeom prst="rect">
            <a:avLst/>
          </a:prstGeom>
        </p:spPr>
      </p:pic>
      <p:pic>
        <p:nvPicPr>
          <p:cNvPr id="12" name="Picture 11">
            <a:extLst>
              <a:ext uri="{FF2B5EF4-FFF2-40B4-BE49-F238E27FC236}">
                <a16:creationId xmlns:a16="http://schemas.microsoft.com/office/drawing/2014/main" id="{EEE0F552-8331-4D74-BFB2-40710FD69DB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4004" y="5290610"/>
            <a:ext cx="801757" cy="801757"/>
          </a:xfrm>
          <a:prstGeom prst="rect">
            <a:avLst/>
          </a:prstGeom>
        </p:spPr>
      </p:pic>
      <p:pic>
        <p:nvPicPr>
          <p:cNvPr id="13" name="Picture 2">
            <a:extLst>
              <a:ext uri="{FF2B5EF4-FFF2-40B4-BE49-F238E27FC236}">
                <a16:creationId xmlns:a16="http://schemas.microsoft.com/office/drawing/2014/main" id="{46839014-6E3D-489F-8AAC-7AE052CB289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56422" t="94440" r="39992" b="2025"/>
          <a:stretch/>
        </p:blipFill>
        <p:spPr bwMode="auto">
          <a:xfrm>
            <a:off x="6357526" y="5290610"/>
            <a:ext cx="1267214" cy="3512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14">
            <a:extLst>
              <a:ext uri="{FF2B5EF4-FFF2-40B4-BE49-F238E27FC236}">
                <a16:creationId xmlns:a16="http://schemas.microsoft.com/office/drawing/2014/main" id="{CE37C1BC-4719-446F-92A3-5B01A89C137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7526" y="5824330"/>
            <a:ext cx="2924040" cy="268037"/>
          </a:xfrm>
          <a:prstGeom prst="rect">
            <a:avLst/>
          </a:prstGeom>
        </p:spPr>
      </p:pic>
      <p:pic>
        <p:nvPicPr>
          <p:cNvPr id="17" name="Picture 16">
            <a:extLst>
              <a:ext uri="{FF2B5EF4-FFF2-40B4-BE49-F238E27FC236}">
                <a16:creationId xmlns:a16="http://schemas.microsoft.com/office/drawing/2014/main" id="{2780C7E8-4576-4F38-A971-907707E751E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889749" y="5290609"/>
            <a:ext cx="1391817" cy="352635"/>
          </a:xfrm>
          <a:prstGeom prst="rect">
            <a:avLst/>
          </a:prstGeom>
        </p:spPr>
      </p:pic>
      <p:pic>
        <p:nvPicPr>
          <p:cNvPr id="19" name="Picture 18">
            <a:extLst>
              <a:ext uri="{FF2B5EF4-FFF2-40B4-BE49-F238E27FC236}">
                <a16:creationId xmlns:a16="http://schemas.microsoft.com/office/drawing/2014/main" id="{F8C4532F-4425-4FE9-A184-66DC72D0E40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490037" y="5290609"/>
            <a:ext cx="1374929" cy="351283"/>
          </a:xfrm>
          <a:prstGeom prst="rect">
            <a:avLst/>
          </a:prstGeom>
          <a:solidFill>
            <a:schemeClr val="bg1"/>
          </a:solidFill>
        </p:spPr>
      </p:pic>
      <p:pic>
        <p:nvPicPr>
          <p:cNvPr id="23" name="Picture 22">
            <a:extLst>
              <a:ext uri="{FF2B5EF4-FFF2-40B4-BE49-F238E27FC236}">
                <a16:creationId xmlns:a16="http://schemas.microsoft.com/office/drawing/2014/main" id="{1BC5C535-0320-4DDD-B112-5A4864FC1F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990663" y="5290609"/>
            <a:ext cx="1187063" cy="785186"/>
          </a:xfrm>
          <a:prstGeom prst="rect">
            <a:avLst/>
          </a:prstGeom>
        </p:spPr>
      </p:pic>
      <p:pic>
        <p:nvPicPr>
          <p:cNvPr id="25" name="Picture 24">
            <a:extLst>
              <a:ext uri="{FF2B5EF4-FFF2-40B4-BE49-F238E27FC236}">
                <a16:creationId xmlns:a16="http://schemas.microsoft.com/office/drawing/2014/main" id="{A9186D39-EDDB-402D-82A8-14F8059AD38C}"/>
              </a:ext>
            </a:extLst>
          </p:cNvPr>
          <p:cNvPicPr>
            <a:picLocks noChangeAspect="1"/>
          </p:cNvPicPr>
          <p:nvPr/>
        </p:nvPicPr>
        <p:blipFill rotWithShape="1">
          <a:blip r:embed="rId13">
            <a:extLst>
              <a:ext uri="{28A0092B-C50C-407E-A947-70E740481C1C}">
                <a14:useLocalDpi xmlns:a14="http://schemas.microsoft.com/office/drawing/2010/main" val="0"/>
              </a:ext>
            </a:extLst>
          </a:blip>
          <a:srcRect l="8303" t="41348" r="9289" b="40369"/>
          <a:stretch/>
        </p:blipFill>
        <p:spPr>
          <a:xfrm>
            <a:off x="9486762" y="5786608"/>
            <a:ext cx="1378204" cy="305760"/>
          </a:xfrm>
          <a:prstGeom prst="rect">
            <a:avLst/>
          </a:prstGeom>
        </p:spPr>
      </p:pic>
    </p:spTree>
    <p:extLst>
      <p:ext uri="{BB962C8B-B14F-4D97-AF65-F5344CB8AC3E}">
        <p14:creationId xmlns:p14="http://schemas.microsoft.com/office/powerpoint/2010/main" val="1063371231"/>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5E1CA0-C08B-4FE0-BFFC-081D30B2BE5C}"/>
              </a:ext>
            </a:extLst>
          </p:cNvPr>
          <p:cNvPicPr>
            <a:picLocks noChangeAspect="1"/>
          </p:cNvPicPr>
          <p:nvPr/>
        </p:nvPicPr>
        <p:blipFill rotWithShape="1">
          <a:blip r:embed="rId3">
            <a:extLst>
              <a:ext uri="{28A0092B-C50C-407E-A947-70E740481C1C}">
                <a14:useLocalDpi xmlns:a14="http://schemas.microsoft.com/office/drawing/2010/main" val="0"/>
              </a:ext>
            </a:extLst>
          </a:blip>
          <a:srcRect t="5044" b="10497"/>
          <a:stretch/>
        </p:blipFill>
        <p:spPr>
          <a:xfrm>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578886" y="257174"/>
            <a:ext cx="10746340" cy="6334125"/>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64E09AD5-67B6-45B8-B353-6CB1EE45B1E8}"/>
              </a:ext>
            </a:extLst>
          </p:cNvPr>
          <p:cNvSpPr txBox="1">
            <a:spLocks/>
          </p:cNvSpPr>
          <p:nvPr/>
        </p:nvSpPr>
        <p:spPr>
          <a:xfrm>
            <a:off x="784082" y="590549"/>
            <a:ext cx="10312544" cy="5705475"/>
          </a:xfrm>
          <a:prstGeom prst="rect">
            <a:avLst/>
          </a:prstGeom>
          <a:solidFill>
            <a:srgbClr val="222A35">
              <a:alpha val="80000"/>
            </a:srgb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2800" b="1" dirty="0">
              <a:solidFill>
                <a:schemeClr val="bg1"/>
              </a:solidFill>
            </a:endParaRPr>
          </a:p>
          <a:p>
            <a:pPr algn="ctr"/>
            <a:r>
              <a:rPr lang="en-US" sz="2700" b="1" dirty="0">
                <a:solidFill>
                  <a:schemeClr val="bg1"/>
                </a:solidFill>
              </a:rPr>
              <a:t>MC/CM &amp; EC/CM Utilization</a:t>
            </a: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r>
              <a:rPr lang="en-US" sz="1600" dirty="0">
                <a:solidFill>
                  <a:schemeClr val="bg1"/>
                </a:solidFill>
              </a:rPr>
              <a:t>        *Independent audit required per RCW 39.10.385.11</a:t>
            </a: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2800" b="1" dirty="0">
              <a:solidFill>
                <a:schemeClr val="bg1"/>
              </a:solidFill>
            </a:endParaRPr>
          </a:p>
          <a:p>
            <a:pPr algn="ctr"/>
            <a:endParaRPr lang="en-US" sz="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1800" dirty="0">
                <a:solidFill>
                  <a:schemeClr val="bg1"/>
                </a:solidFill>
              </a:rPr>
              <a:t>									</a:t>
            </a:r>
            <a:endParaRPr lang="en-US" sz="1600" dirty="0">
              <a:solidFill>
                <a:schemeClr val="bg1"/>
              </a:solidFill>
            </a:endParaRPr>
          </a:p>
        </p:txBody>
      </p:sp>
      <p:graphicFrame>
        <p:nvGraphicFramePr>
          <p:cNvPr id="6" name="Table 5">
            <a:extLst>
              <a:ext uri="{FF2B5EF4-FFF2-40B4-BE49-F238E27FC236}">
                <a16:creationId xmlns:a16="http://schemas.microsoft.com/office/drawing/2014/main" id="{3A62B7B2-9CF2-4125-BC22-E3489EB43212}"/>
              </a:ext>
            </a:extLst>
          </p:cNvPr>
          <p:cNvGraphicFramePr>
            <a:graphicFrameLocks noGrp="1"/>
          </p:cNvGraphicFramePr>
          <p:nvPr>
            <p:extLst>
              <p:ext uri="{D42A27DB-BD31-4B8C-83A1-F6EECF244321}">
                <p14:modId xmlns:p14="http://schemas.microsoft.com/office/powerpoint/2010/main" val="2798502077"/>
              </p:ext>
            </p:extLst>
          </p:nvPr>
        </p:nvGraphicFramePr>
        <p:xfrm>
          <a:off x="1225996" y="2080138"/>
          <a:ext cx="9452119" cy="1912344"/>
        </p:xfrm>
        <a:graphic>
          <a:graphicData uri="http://schemas.openxmlformats.org/drawingml/2006/table">
            <a:tbl>
              <a:tblPr firstRow="1" bandRow="1">
                <a:tableStyleId>{5C22544A-7EE6-4342-B048-85BDC9FD1C3A}</a:tableStyleId>
              </a:tblPr>
              <a:tblGrid>
                <a:gridCol w="3119868">
                  <a:extLst>
                    <a:ext uri="{9D8B030D-6E8A-4147-A177-3AD203B41FA5}">
                      <a16:colId xmlns:a16="http://schemas.microsoft.com/office/drawing/2014/main" val="4051706086"/>
                    </a:ext>
                  </a:extLst>
                </a:gridCol>
                <a:gridCol w="1281869">
                  <a:extLst>
                    <a:ext uri="{9D8B030D-6E8A-4147-A177-3AD203B41FA5}">
                      <a16:colId xmlns:a16="http://schemas.microsoft.com/office/drawing/2014/main" val="1173389325"/>
                    </a:ext>
                  </a:extLst>
                </a:gridCol>
                <a:gridCol w="1392964">
                  <a:extLst>
                    <a:ext uri="{9D8B030D-6E8A-4147-A177-3AD203B41FA5}">
                      <a16:colId xmlns:a16="http://schemas.microsoft.com/office/drawing/2014/main" val="403743003"/>
                    </a:ext>
                  </a:extLst>
                </a:gridCol>
                <a:gridCol w="1606610">
                  <a:extLst>
                    <a:ext uri="{9D8B030D-6E8A-4147-A177-3AD203B41FA5}">
                      <a16:colId xmlns:a16="http://schemas.microsoft.com/office/drawing/2014/main" val="3609254318"/>
                    </a:ext>
                  </a:extLst>
                </a:gridCol>
                <a:gridCol w="2050808">
                  <a:extLst>
                    <a:ext uri="{9D8B030D-6E8A-4147-A177-3AD203B41FA5}">
                      <a16:colId xmlns:a16="http://schemas.microsoft.com/office/drawing/2014/main" val="1990929887"/>
                    </a:ext>
                  </a:extLst>
                </a:gridCol>
              </a:tblGrid>
              <a:tr h="406532">
                <a:tc>
                  <a:txBody>
                    <a:bodyPr/>
                    <a:lstStyle/>
                    <a:p>
                      <a:r>
                        <a:rPr lang="en-US" dirty="0">
                          <a:solidFill>
                            <a:schemeClr val="bg1"/>
                          </a:solidFill>
                        </a:rPr>
                        <a:t>Project</a:t>
                      </a:r>
                    </a:p>
                  </a:txBody>
                  <a:tcPr anchor="ctr">
                    <a:noFill/>
                  </a:tcPr>
                </a:tc>
                <a:tc>
                  <a:txBody>
                    <a:bodyPr/>
                    <a:lstStyle/>
                    <a:p>
                      <a:pPr algn="ctr"/>
                      <a:r>
                        <a:rPr lang="en-US" dirty="0">
                          <a:solidFill>
                            <a:schemeClr val="bg1"/>
                          </a:solidFill>
                        </a:rPr>
                        <a:t>MC/CM</a:t>
                      </a:r>
                    </a:p>
                    <a:p>
                      <a:pPr algn="ctr"/>
                      <a:r>
                        <a:rPr lang="en-US" dirty="0">
                          <a:solidFill>
                            <a:schemeClr val="bg1"/>
                          </a:solidFill>
                        </a:rPr>
                        <a:t>Budget</a:t>
                      </a:r>
                    </a:p>
                  </a:txBody>
                  <a:tcPr anchor="ctr">
                    <a:noFill/>
                  </a:tcPr>
                </a:tc>
                <a:tc>
                  <a:txBody>
                    <a:bodyPr/>
                    <a:lstStyle/>
                    <a:p>
                      <a:pPr algn="ctr"/>
                      <a:r>
                        <a:rPr lang="en-US" dirty="0">
                          <a:solidFill>
                            <a:schemeClr val="bg1"/>
                          </a:solidFill>
                        </a:rPr>
                        <a:t>EC/CM </a:t>
                      </a:r>
                    </a:p>
                    <a:p>
                      <a:pPr algn="ctr"/>
                      <a:r>
                        <a:rPr lang="en-US" dirty="0">
                          <a:solidFill>
                            <a:schemeClr val="bg1"/>
                          </a:solidFill>
                        </a:rPr>
                        <a:t>Budget</a:t>
                      </a:r>
                    </a:p>
                  </a:txBody>
                  <a:tcPr anchor="ctr">
                    <a:noFill/>
                  </a:tcPr>
                </a:tc>
                <a:tc>
                  <a:txBody>
                    <a:bodyPr/>
                    <a:lstStyle/>
                    <a:p>
                      <a:pPr algn="ctr"/>
                      <a:r>
                        <a:rPr lang="en-US" dirty="0">
                          <a:solidFill>
                            <a:schemeClr val="bg1"/>
                          </a:solidFill>
                        </a:rPr>
                        <a:t>Project Status</a:t>
                      </a:r>
                    </a:p>
                    <a:p>
                      <a:pPr algn="ctr"/>
                      <a:r>
                        <a:rPr lang="en-US" dirty="0">
                          <a:solidFill>
                            <a:schemeClr val="bg1"/>
                          </a:solidFill>
                        </a:rPr>
                        <a:t>[% Complete]</a:t>
                      </a:r>
                    </a:p>
                  </a:txBody>
                  <a:tcPr anchor="ctr">
                    <a:noFill/>
                  </a:tcPr>
                </a:tc>
                <a:tc>
                  <a:txBody>
                    <a:bodyPr/>
                    <a:lstStyle/>
                    <a:p>
                      <a:pPr algn="ctr"/>
                      <a:r>
                        <a:rPr lang="en-US" dirty="0">
                          <a:solidFill>
                            <a:schemeClr val="bg1"/>
                          </a:solidFill>
                        </a:rPr>
                        <a:t>Audit Required*</a:t>
                      </a:r>
                    </a:p>
                  </a:txBody>
                  <a:tcPr anchor="ctr">
                    <a:noFill/>
                  </a:tcPr>
                </a:tc>
                <a:extLst>
                  <a:ext uri="{0D108BD9-81ED-4DB2-BD59-A6C34878D82A}">
                    <a16:rowId xmlns:a16="http://schemas.microsoft.com/office/drawing/2014/main" val="4038635586"/>
                  </a:ext>
                </a:extLst>
              </a:tr>
              <a:tr h="459200">
                <a:tc>
                  <a:txBody>
                    <a:bodyPr/>
                    <a:lstStyle/>
                    <a:p>
                      <a:r>
                        <a:rPr lang="en-US" dirty="0">
                          <a:solidFill>
                            <a:schemeClr val="bg1"/>
                          </a:solidFill>
                        </a:rPr>
                        <a:t>Juanita High School</a:t>
                      </a:r>
                    </a:p>
                  </a:txBody>
                  <a:tcPr>
                    <a:noFill/>
                  </a:tcPr>
                </a:tc>
                <a:tc>
                  <a:txBody>
                    <a:bodyPr/>
                    <a:lstStyle/>
                    <a:p>
                      <a:pPr algn="r"/>
                      <a:r>
                        <a:rPr lang="en-US" dirty="0">
                          <a:solidFill>
                            <a:schemeClr val="bg1"/>
                          </a:solidFill>
                        </a:rPr>
                        <a:t>$16.6M</a:t>
                      </a:r>
                    </a:p>
                  </a:txBody>
                  <a:tcPr>
                    <a:noFill/>
                  </a:tcPr>
                </a:tc>
                <a:tc>
                  <a:txBody>
                    <a:bodyPr/>
                    <a:lstStyle/>
                    <a:p>
                      <a:pPr algn="r"/>
                      <a:r>
                        <a:rPr lang="en-US" dirty="0">
                          <a:solidFill>
                            <a:schemeClr val="bg1"/>
                          </a:solidFill>
                        </a:rPr>
                        <a:t>$10.6M</a:t>
                      </a:r>
                    </a:p>
                  </a:txBody>
                  <a:tcPr>
                    <a:noFill/>
                  </a:tcPr>
                </a:tc>
                <a:tc>
                  <a:txBody>
                    <a:bodyPr/>
                    <a:lstStyle/>
                    <a:p>
                      <a:pPr algn="ctr"/>
                      <a:r>
                        <a:rPr lang="en-US" dirty="0">
                          <a:solidFill>
                            <a:schemeClr val="bg1"/>
                          </a:solidFill>
                        </a:rPr>
                        <a:t>52%</a:t>
                      </a:r>
                    </a:p>
                  </a:txBody>
                  <a:tcPr>
                    <a:noFill/>
                  </a:tcPr>
                </a:tc>
                <a:tc>
                  <a:txBody>
                    <a:bodyPr/>
                    <a:lstStyle/>
                    <a:p>
                      <a:pPr algn="ctr"/>
                      <a:r>
                        <a:rPr lang="en-US" dirty="0">
                          <a:solidFill>
                            <a:schemeClr val="bg1"/>
                          </a:solidFill>
                        </a:rPr>
                        <a:t>Scheduled</a:t>
                      </a:r>
                    </a:p>
                  </a:txBody>
                  <a:tcPr>
                    <a:noFill/>
                  </a:tcPr>
                </a:tc>
                <a:extLst>
                  <a:ext uri="{0D108BD9-81ED-4DB2-BD59-A6C34878D82A}">
                    <a16:rowId xmlns:a16="http://schemas.microsoft.com/office/drawing/2014/main" val="797947322"/>
                  </a:ext>
                </a:extLst>
              </a:tr>
              <a:tr h="406532">
                <a:tc>
                  <a:txBody>
                    <a:bodyPr/>
                    <a:lstStyle/>
                    <a:p>
                      <a:r>
                        <a:rPr lang="en-US" dirty="0">
                          <a:solidFill>
                            <a:schemeClr val="bg1"/>
                          </a:solidFill>
                        </a:rPr>
                        <a:t>Timberline Middle School</a:t>
                      </a:r>
                    </a:p>
                  </a:txBody>
                  <a:tcPr>
                    <a:noFill/>
                  </a:tcPr>
                </a:tc>
                <a:tc>
                  <a:txBody>
                    <a:bodyPr/>
                    <a:lstStyle/>
                    <a:p>
                      <a:pPr algn="r"/>
                      <a:r>
                        <a:rPr lang="en-US" dirty="0">
                          <a:solidFill>
                            <a:schemeClr val="bg1"/>
                          </a:solidFill>
                        </a:rPr>
                        <a:t>$8.8M</a:t>
                      </a:r>
                    </a:p>
                  </a:txBody>
                  <a:tcPr>
                    <a:noFill/>
                  </a:tcPr>
                </a:tc>
                <a:tc>
                  <a:txBody>
                    <a:bodyPr/>
                    <a:lstStyle/>
                    <a:p>
                      <a:pPr algn="r"/>
                      <a:r>
                        <a:rPr lang="en-US" dirty="0">
                          <a:solidFill>
                            <a:schemeClr val="bg1"/>
                          </a:solidFill>
                        </a:rPr>
                        <a:t>$6.0M</a:t>
                      </a:r>
                    </a:p>
                  </a:txBody>
                  <a:tcPr>
                    <a:noFill/>
                  </a:tcPr>
                </a:tc>
                <a:tc>
                  <a:txBody>
                    <a:bodyPr/>
                    <a:lstStyle/>
                    <a:p>
                      <a:pPr algn="ctr"/>
                      <a:r>
                        <a:rPr lang="en-US" dirty="0">
                          <a:solidFill>
                            <a:schemeClr val="bg1"/>
                          </a:solidFill>
                        </a:rPr>
                        <a:t>83%</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Scheduled</a:t>
                      </a:r>
                    </a:p>
                  </a:txBody>
                  <a:tcPr>
                    <a:noFill/>
                  </a:tcPr>
                </a:tc>
                <a:extLst>
                  <a:ext uri="{0D108BD9-81ED-4DB2-BD59-A6C34878D82A}">
                    <a16:rowId xmlns:a16="http://schemas.microsoft.com/office/drawing/2014/main" val="2631549865"/>
                  </a:ext>
                </a:extLst>
              </a:tr>
              <a:tr h="406532">
                <a:tc>
                  <a:txBody>
                    <a:bodyPr/>
                    <a:lstStyle/>
                    <a:p>
                      <a:r>
                        <a:rPr lang="en-US" dirty="0">
                          <a:solidFill>
                            <a:schemeClr val="bg1"/>
                          </a:solidFill>
                        </a:rPr>
                        <a:t>Ella Baker Elementary School</a:t>
                      </a:r>
                    </a:p>
                  </a:txBody>
                  <a:tcPr>
                    <a:noFill/>
                  </a:tcPr>
                </a:tc>
                <a:tc>
                  <a:txBody>
                    <a:bodyPr/>
                    <a:lstStyle/>
                    <a:p>
                      <a:pPr algn="r"/>
                      <a:r>
                        <a:rPr lang="en-US" dirty="0">
                          <a:solidFill>
                            <a:schemeClr val="bg1"/>
                          </a:solidFill>
                        </a:rPr>
                        <a:t>$4.7M</a:t>
                      </a:r>
                    </a:p>
                  </a:txBody>
                  <a:tcPr>
                    <a:noFill/>
                  </a:tcPr>
                </a:tc>
                <a:tc>
                  <a:txBody>
                    <a:bodyPr/>
                    <a:lstStyle/>
                    <a:p>
                      <a:pPr algn="r"/>
                      <a:r>
                        <a:rPr lang="en-US" dirty="0">
                          <a:solidFill>
                            <a:schemeClr val="bg1"/>
                          </a:solidFill>
                        </a:rPr>
                        <a:t>$3.7M</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97%</a:t>
                      </a:r>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In-process</a:t>
                      </a:r>
                    </a:p>
                  </a:txBody>
                  <a:tcPr>
                    <a:noFill/>
                  </a:tcPr>
                </a:tc>
                <a:extLst>
                  <a:ext uri="{0D108BD9-81ED-4DB2-BD59-A6C34878D82A}">
                    <a16:rowId xmlns:a16="http://schemas.microsoft.com/office/drawing/2014/main" val="1347172150"/>
                  </a:ext>
                </a:extLst>
              </a:tr>
            </a:tbl>
          </a:graphicData>
        </a:graphic>
      </p:graphicFrame>
    </p:spTree>
    <p:extLst>
      <p:ext uri="{BB962C8B-B14F-4D97-AF65-F5344CB8AC3E}">
        <p14:creationId xmlns:p14="http://schemas.microsoft.com/office/powerpoint/2010/main" val="1598831331"/>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E5CF36-1632-4143-9AFB-B875BC1FB048}"/>
              </a:ext>
            </a:extLst>
          </p:cNvPr>
          <p:cNvPicPr>
            <a:picLocks noChangeAspect="1"/>
          </p:cNvPicPr>
          <p:nvPr/>
        </p:nvPicPr>
        <p:blipFill rotWithShape="1">
          <a:blip r:embed="rId3">
            <a:extLst>
              <a:ext uri="{28A0092B-C50C-407E-A947-70E740481C1C}">
                <a14:useLocalDpi xmlns:a14="http://schemas.microsoft.com/office/drawing/2010/main" val="0"/>
              </a:ext>
            </a:extLst>
          </a:blip>
          <a:srcRect t="5114" b="24574"/>
          <a:stretch/>
        </p:blipFill>
        <p:spPr>
          <a:xfrm>
            <a:off x="0" y="0"/>
            <a:ext cx="12192000" cy="6858000"/>
          </a:xfrm>
          <a:prstGeom prst="rect">
            <a:avLst/>
          </a:prstGeom>
        </p:spPr>
      </p:pic>
      <p:sp>
        <p:nvSpPr>
          <p:cNvPr id="5" name="Rectangle 4">
            <a:extLst>
              <a:ext uri="{FF2B5EF4-FFF2-40B4-BE49-F238E27FC236}">
                <a16:creationId xmlns:a16="http://schemas.microsoft.com/office/drawing/2014/main" id="{E0BDAD2D-E6DD-4254-B437-43676EFBEFAD}"/>
              </a:ext>
            </a:extLst>
          </p:cNvPr>
          <p:cNvSpPr/>
          <p:nvPr/>
        </p:nvSpPr>
        <p:spPr>
          <a:xfrm>
            <a:off x="578886" y="257174"/>
            <a:ext cx="10746340" cy="6334125"/>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F4FDB0F1-2205-46C6-93C1-092EF6094927}"/>
              </a:ext>
            </a:extLst>
          </p:cNvPr>
          <p:cNvSpPr txBox="1">
            <a:spLocks/>
          </p:cNvSpPr>
          <p:nvPr/>
        </p:nvSpPr>
        <p:spPr>
          <a:xfrm>
            <a:off x="784082" y="577849"/>
            <a:ext cx="10312544" cy="5705475"/>
          </a:xfrm>
          <a:prstGeom prst="rect">
            <a:avLst/>
          </a:prstGeom>
          <a:solidFill>
            <a:srgbClr val="222A35">
              <a:alpha val="80000"/>
            </a:srgb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en-US" sz="800" dirty="0">
              <a:solidFill>
                <a:schemeClr val="bg1"/>
              </a:solidFill>
            </a:endParaRPr>
          </a:p>
          <a:p>
            <a:pPr algn="ctr"/>
            <a:r>
              <a:rPr lang="en-US" sz="2700" b="1" dirty="0">
                <a:solidFill>
                  <a:schemeClr val="bg1"/>
                </a:solidFill>
              </a:rPr>
              <a:t>Apprenticeship Utilization &amp; MWBE Efforts</a:t>
            </a:r>
          </a:p>
          <a:p>
            <a:pPr algn="ctr"/>
            <a:endParaRPr lang="en-US" sz="800" dirty="0">
              <a:solidFill>
                <a:schemeClr val="bg1"/>
              </a:solidFill>
            </a:endParaRPr>
          </a:p>
          <a:p>
            <a:pPr algn="ctr"/>
            <a:endParaRPr lang="en-US" sz="2800" dirty="0">
              <a:solidFill>
                <a:schemeClr val="bg1"/>
              </a:solidFill>
            </a:endParaRPr>
          </a:p>
          <a:p>
            <a:pPr algn="ctr"/>
            <a:endParaRPr lang="en-US" sz="2800" dirty="0">
              <a:solidFill>
                <a:schemeClr val="bg1"/>
              </a:solidFill>
            </a:endParaRPr>
          </a:p>
          <a:p>
            <a:endParaRPr lang="en-US" sz="2600" b="1" dirty="0">
              <a:solidFill>
                <a:schemeClr val="bg1"/>
              </a:solidFill>
            </a:endParaRPr>
          </a:p>
          <a:p>
            <a:r>
              <a:rPr lang="en-US" sz="2400" b="1" dirty="0">
                <a:solidFill>
                  <a:schemeClr val="bg1"/>
                </a:solidFill>
                <a:latin typeface="+mn-lt"/>
              </a:rPr>
              <a:t>MWBE Efforts:</a:t>
            </a:r>
          </a:p>
          <a:p>
            <a:r>
              <a:rPr lang="en-US" sz="2400" dirty="0">
                <a:solidFill>
                  <a:schemeClr val="bg1"/>
                </a:solidFill>
                <a:latin typeface="+mn-lt"/>
              </a:rPr>
              <a:t>The district partners with our GC/CMs to leverage their relationships and outreach efforts to promote the use of minority and women-owned business enterprises.  Efforts to date include:</a:t>
            </a:r>
          </a:p>
          <a:p>
            <a:endParaRPr lang="en-US" sz="1000" dirty="0">
              <a:solidFill>
                <a:schemeClr val="bg1"/>
              </a:solidFill>
              <a:latin typeface="+mn-lt"/>
            </a:endParaRPr>
          </a:p>
          <a:p>
            <a:pPr marL="285750" indent="-285750">
              <a:buFont typeface="Wingdings" panose="05000000000000000000" pitchFamily="2" charset="2"/>
              <a:buChar char="§"/>
            </a:pPr>
            <a:r>
              <a:rPr lang="en-US" sz="2400" dirty="0">
                <a:solidFill>
                  <a:schemeClr val="bg1"/>
                </a:solidFill>
                <a:latin typeface="+mn-lt"/>
              </a:rPr>
              <a:t>GC/CM open houses/local outreach events &amp; project information meetings</a:t>
            </a:r>
          </a:p>
          <a:p>
            <a:pPr marL="285750" indent="-285750">
              <a:buFont typeface="Wingdings" panose="05000000000000000000" pitchFamily="2" charset="2"/>
              <a:buChar char="§"/>
            </a:pPr>
            <a:r>
              <a:rPr lang="en-US" sz="2400" dirty="0">
                <a:solidFill>
                  <a:schemeClr val="bg1"/>
                </a:solidFill>
                <a:latin typeface="+mn-lt"/>
              </a:rPr>
              <a:t>Contact local labor organizations &amp; provide public notices</a:t>
            </a:r>
          </a:p>
          <a:p>
            <a:pPr marL="285750" indent="-285750">
              <a:buFont typeface="Wingdings" panose="05000000000000000000" pitchFamily="2" charset="2"/>
              <a:buChar char="§"/>
            </a:pPr>
            <a:r>
              <a:rPr lang="en-US" sz="2400" dirty="0">
                <a:solidFill>
                  <a:schemeClr val="bg1"/>
                </a:solidFill>
                <a:latin typeface="+mn-lt"/>
              </a:rPr>
              <a:t>Leverage GCCM vendor databases</a:t>
            </a:r>
          </a:p>
          <a:p>
            <a:pPr marL="285750" indent="-285750">
              <a:buFont typeface="Wingdings" panose="05000000000000000000" pitchFamily="2" charset="2"/>
              <a:buChar char="§"/>
            </a:pPr>
            <a:r>
              <a:rPr lang="en-US" sz="2400" dirty="0">
                <a:solidFill>
                  <a:schemeClr val="bg1"/>
                </a:solidFill>
                <a:latin typeface="+mn-lt"/>
              </a:rPr>
              <a:t>Review size and scope of bid packages so that there are opportunities for smaller firms to be successful</a:t>
            </a:r>
          </a:p>
          <a:p>
            <a:pPr marL="285750" indent="-285750">
              <a:buFont typeface="Wingdings" panose="05000000000000000000" pitchFamily="2" charset="2"/>
              <a:buChar char="§"/>
            </a:pPr>
            <a:r>
              <a:rPr lang="en-US" sz="2400" dirty="0">
                <a:solidFill>
                  <a:schemeClr val="bg1"/>
                </a:solidFill>
                <a:latin typeface="+mn-lt"/>
              </a:rPr>
              <a:t>Provide support to potential subcontractors and suppliers with bid form and proposal requirements</a:t>
            </a:r>
            <a:endParaRPr lang="en-US" sz="2400" dirty="0">
              <a:solidFill>
                <a:schemeClr val="bg1"/>
              </a:solidFill>
            </a:endParaRPr>
          </a:p>
          <a:p>
            <a:endParaRPr lang="en-US" sz="1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endParaRPr lang="en-US" sz="2800" dirty="0">
              <a:solidFill>
                <a:schemeClr val="bg1"/>
              </a:solidFill>
            </a:endParaRPr>
          </a:p>
          <a:p>
            <a:r>
              <a:rPr lang="en-US" sz="1800" dirty="0">
                <a:solidFill>
                  <a:schemeClr val="bg1"/>
                </a:solidFill>
              </a:rPr>
              <a:t>									</a:t>
            </a:r>
            <a:endParaRPr lang="en-US" sz="1600" dirty="0">
              <a:solidFill>
                <a:schemeClr val="bg1"/>
              </a:solidFill>
            </a:endParaRPr>
          </a:p>
        </p:txBody>
      </p:sp>
      <p:graphicFrame>
        <p:nvGraphicFramePr>
          <p:cNvPr id="9" name="Table 8">
            <a:extLst>
              <a:ext uri="{FF2B5EF4-FFF2-40B4-BE49-F238E27FC236}">
                <a16:creationId xmlns:a16="http://schemas.microsoft.com/office/drawing/2014/main" id="{FC90FD9F-0F5A-41F6-95B8-A57340E50D81}"/>
              </a:ext>
            </a:extLst>
          </p:cNvPr>
          <p:cNvGraphicFramePr>
            <a:graphicFrameLocks noGrp="1"/>
          </p:cNvGraphicFramePr>
          <p:nvPr>
            <p:extLst>
              <p:ext uri="{D42A27DB-BD31-4B8C-83A1-F6EECF244321}">
                <p14:modId xmlns:p14="http://schemas.microsoft.com/office/powerpoint/2010/main" val="2933344455"/>
              </p:ext>
            </p:extLst>
          </p:nvPr>
        </p:nvGraphicFramePr>
        <p:xfrm>
          <a:off x="1225996" y="1310670"/>
          <a:ext cx="9200153" cy="865732"/>
        </p:xfrm>
        <a:graphic>
          <a:graphicData uri="http://schemas.openxmlformats.org/drawingml/2006/table">
            <a:tbl>
              <a:tblPr firstRow="1" bandRow="1">
                <a:tableStyleId>{5C22544A-7EE6-4342-B048-85BDC9FD1C3A}</a:tableStyleId>
              </a:tblPr>
              <a:tblGrid>
                <a:gridCol w="2834008">
                  <a:extLst>
                    <a:ext uri="{9D8B030D-6E8A-4147-A177-3AD203B41FA5}">
                      <a16:colId xmlns:a16="http://schemas.microsoft.com/office/drawing/2014/main" val="4051706086"/>
                    </a:ext>
                  </a:extLst>
                </a:gridCol>
                <a:gridCol w="1057428">
                  <a:extLst>
                    <a:ext uri="{9D8B030D-6E8A-4147-A177-3AD203B41FA5}">
                      <a16:colId xmlns:a16="http://schemas.microsoft.com/office/drawing/2014/main" val="1173389325"/>
                    </a:ext>
                  </a:extLst>
                </a:gridCol>
                <a:gridCol w="1057428">
                  <a:extLst>
                    <a:ext uri="{9D8B030D-6E8A-4147-A177-3AD203B41FA5}">
                      <a16:colId xmlns:a16="http://schemas.microsoft.com/office/drawing/2014/main" val="3164703200"/>
                    </a:ext>
                  </a:extLst>
                </a:gridCol>
                <a:gridCol w="1046638">
                  <a:extLst>
                    <a:ext uri="{9D8B030D-6E8A-4147-A177-3AD203B41FA5}">
                      <a16:colId xmlns:a16="http://schemas.microsoft.com/office/drawing/2014/main" val="1776449245"/>
                    </a:ext>
                  </a:extLst>
                </a:gridCol>
                <a:gridCol w="1068216">
                  <a:extLst>
                    <a:ext uri="{9D8B030D-6E8A-4147-A177-3AD203B41FA5}">
                      <a16:colId xmlns:a16="http://schemas.microsoft.com/office/drawing/2014/main" val="403743003"/>
                    </a:ext>
                  </a:extLst>
                </a:gridCol>
                <a:gridCol w="1057428">
                  <a:extLst>
                    <a:ext uri="{9D8B030D-6E8A-4147-A177-3AD203B41FA5}">
                      <a16:colId xmlns:a16="http://schemas.microsoft.com/office/drawing/2014/main" val="3609254318"/>
                    </a:ext>
                  </a:extLst>
                </a:gridCol>
                <a:gridCol w="1079007">
                  <a:extLst>
                    <a:ext uri="{9D8B030D-6E8A-4147-A177-3AD203B41FA5}">
                      <a16:colId xmlns:a16="http://schemas.microsoft.com/office/drawing/2014/main" val="1990929887"/>
                    </a:ext>
                  </a:extLst>
                </a:gridCol>
              </a:tblGrid>
              <a:tr h="406532">
                <a:tc>
                  <a:txBody>
                    <a:bodyPr/>
                    <a:lstStyle/>
                    <a:p>
                      <a:r>
                        <a:rPr lang="en-US" dirty="0">
                          <a:solidFill>
                            <a:schemeClr val="bg1"/>
                          </a:solidFill>
                        </a:rPr>
                        <a:t>Project</a:t>
                      </a:r>
                    </a:p>
                  </a:txBody>
                  <a:tcPr anchor="ctr">
                    <a:noFill/>
                  </a:tcPr>
                </a:tc>
                <a:tc>
                  <a:txBody>
                    <a:bodyPr/>
                    <a:lstStyle/>
                    <a:p>
                      <a:pPr algn="ctr"/>
                      <a:r>
                        <a:rPr lang="en-US" dirty="0">
                          <a:solidFill>
                            <a:schemeClr val="bg1"/>
                          </a:solidFill>
                        </a:rPr>
                        <a:t>JHS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TMS</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Baker</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Barton</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Kirk</a:t>
                      </a:r>
                    </a:p>
                  </a:txBody>
                  <a:tcPr anchor="c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bg1"/>
                          </a:solidFill>
                        </a:rPr>
                        <a:t>Mead</a:t>
                      </a:r>
                    </a:p>
                  </a:txBody>
                  <a:tcPr anchor="ctr">
                    <a:noFill/>
                  </a:tcPr>
                </a:tc>
                <a:extLst>
                  <a:ext uri="{0D108BD9-81ED-4DB2-BD59-A6C34878D82A}">
                    <a16:rowId xmlns:a16="http://schemas.microsoft.com/office/drawing/2014/main" val="4038635586"/>
                  </a:ext>
                </a:extLst>
              </a:tr>
              <a:tr h="459200">
                <a:tc>
                  <a:txBody>
                    <a:bodyPr/>
                    <a:lstStyle/>
                    <a:p>
                      <a:r>
                        <a:rPr lang="en-US" dirty="0">
                          <a:solidFill>
                            <a:schemeClr val="bg1"/>
                          </a:solidFill>
                        </a:rPr>
                        <a:t>Apprenticeship Utilization</a:t>
                      </a:r>
                    </a:p>
                  </a:txBody>
                  <a:tcPr anchor="ctr">
                    <a:noFill/>
                  </a:tcPr>
                </a:tc>
                <a:tc>
                  <a:txBody>
                    <a:bodyPr/>
                    <a:lstStyle/>
                    <a:p>
                      <a:pPr algn="ctr"/>
                      <a:r>
                        <a:rPr lang="en-US" dirty="0">
                          <a:solidFill>
                            <a:schemeClr val="bg1"/>
                          </a:solidFill>
                        </a:rPr>
                        <a:t>20%</a:t>
                      </a:r>
                    </a:p>
                  </a:txBody>
                  <a:tcPr anchor="ctr">
                    <a:noFill/>
                  </a:tcPr>
                </a:tc>
                <a:tc>
                  <a:txBody>
                    <a:bodyPr/>
                    <a:lstStyle/>
                    <a:p>
                      <a:pPr algn="ctr"/>
                      <a:r>
                        <a:rPr lang="en-US" dirty="0">
                          <a:solidFill>
                            <a:schemeClr val="bg1"/>
                          </a:solidFill>
                        </a:rPr>
                        <a:t>23%</a:t>
                      </a:r>
                    </a:p>
                  </a:txBody>
                  <a:tcPr anchor="ctr">
                    <a:noFill/>
                  </a:tcPr>
                </a:tc>
                <a:tc>
                  <a:txBody>
                    <a:bodyPr/>
                    <a:lstStyle/>
                    <a:p>
                      <a:pPr algn="ctr"/>
                      <a:r>
                        <a:rPr lang="en-US" dirty="0">
                          <a:solidFill>
                            <a:schemeClr val="bg1"/>
                          </a:solidFill>
                        </a:rPr>
                        <a:t>18%</a:t>
                      </a:r>
                    </a:p>
                  </a:txBody>
                  <a:tcPr anchor="ctr">
                    <a:noFill/>
                  </a:tcPr>
                </a:tc>
                <a:tc>
                  <a:txBody>
                    <a:bodyPr/>
                    <a:lstStyle/>
                    <a:p>
                      <a:pPr algn="ctr"/>
                      <a:r>
                        <a:rPr lang="en-US" dirty="0">
                          <a:solidFill>
                            <a:schemeClr val="bg1"/>
                          </a:solidFill>
                        </a:rPr>
                        <a:t>21%</a:t>
                      </a:r>
                    </a:p>
                  </a:txBody>
                  <a:tcPr anchor="ctr">
                    <a:noFill/>
                  </a:tcPr>
                </a:tc>
                <a:tc>
                  <a:txBody>
                    <a:bodyPr/>
                    <a:lstStyle/>
                    <a:p>
                      <a:pPr algn="ctr"/>
                      <a:r>
                        <a:rPr lang="en-US" dirty="0">
                          <a:solidFill>
                            <a:schemeClr val="bg1"/>
                          </a:solidFill>
                        </a:rPr>
                        <a:t>17%</a:t>
                      </a:r>
                    </a:p>
                  </a:txBody>
                  <a:tcPr anchor="ctr">
                    <a:noFill/>
                  </a:tcPr>
                </a:tc>
                <a:tc>
                  <a:txBody>
                    <a:bodyPr/>
                    <a:lstStyle/>
                    <a:p>
                      <a:pPr algn="ctr"/>
                      <a:r>
                        <a:rPr lang="en-US" dirty="0">
                          <a:solidFill>
                            <a:schemeClr val="bg1"/>
                          </a:solidFill>
                        </a:rPr>
                        <a:t>17%</a:t>
                      </a:r>
                    </a:p>
                  </a:txBody>
                  <a:tcPr anchor="ctr">
                    <a:noFill/>
                  </a:tcPr>
                </a:tc>
                <a:extLst>
                  <a:ext uri="{0D108BD9-81ED-4DB2-BD59-A6C34878D82A}">
                    <a16:rowId xmlns:a16="http://schemas.microsoft.com/office/drawing/2014/main" val="797947322"/>
                  </a:ext>
                </a:extLst>
              </a:tr>
            </a:tbl>
          </a:graphicData>
        </a:graphic>
      </p:graphicFrame>
    </p:spTree>
    <p:extLst>
      <p:ext uri="{BB962C8B-B14F-4D97-AF65-F5344CB8AC3E}">
        <p14:creationId xmlns:p14="http://schemas.microsoft.com/office/powerpoint/2010/main" val="1262508259"/>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854BA8-4D4E-43F2-B7EA-5CC06960E46E}"/>
              </a:ext>
            </a:extLst>
          </p:cNvPr>
          <p:cNvSpPr/>
          <p:nvPr/>
        </p:nvSpPr>
        <p:spPr>
          <a:xfrm>
            <a:off x="0" y="773555"/>
            <a:ext cx="12192000" cy="9816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24796E1-3447-4E14-87C7-CFAFEDC9C2D6}"/>
              </a:ext>
            </a:extLst>
          </p:cNvPr>
          <p:cNvSpPr txBox="1">
            <a:spLocks/>
          </p:cNvSpPr>
          <p:nvPr/>
        </p:nvSpPr>
        <p:spPr>
          <a:xfrm>
            <a:off x="541283" y="788375"/>
            <a:ext cx="11650717" cy="510359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2700" dirty="0">
              <a:latin typeface="Gill Sans MT" panose="020B0502020104020203" pitchFamily="34" charset="0"/>
            </a:endParaRPr>
          </a:p>
          <a:p>
            <a:pPr>
              <a:lnSpc>
                <a:spcPct val="100000"/>
              </a:lnSpc>
            </a:pPr>
            <a:r>
              <a:rPr lang="en-US" sz="2700" b="1" dirty="0">
                <a:latin typeface="Calibri Light" panose="020F0302020204030204" pitchFamily="34" charset="0"/>
                <a:cs typeface="Calibri Light" panose="020F0302020204030204" pitchFamily="34" charset="0"/>
              </a:rPr>
              <a:t>Agenda</a:t>
            </a:r>
          </a:p>
          <a:p>
            <a:pPr>
              <a:lnSpc>
                <a:spcPct val="100000"/>
              </a:lnSpc>
            </a:pPr>
            <a:endParaRPr lang="en-US" sz="2700" dirty="0">
              <a:latin typeface="Gill Sans MT" panose="020B0502020104020203" pitchFamily="34" charset="0"/>
            </a:endParaRP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Introductions</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Lake Washington School District Overview</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Program Overview</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Internal GC/CM Approval Process</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Lessons Learned – Program wide</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Lessons Learned – Project Specific</a:t>
            </a:r>
          </a:p>
          <a:p>
            <a:pPr marL="457200" indent="-457200">
              <a:lnSpc>
                <a:spcPct val="150000"/>
              </a:lnSpc>
              <a:buFont typeface="Wingdings" panose="05000000000000000000" pitchFamily="2" charset="2"/>
              <a:buChar char="§"/>
            </a:pPr>
            <a:r>
              <a:rPr lang="en-US" sz="2400" dirty="0">
                <a:latin typeface="+mn-lt"/>
                <a:cs typeface="Calibri Light" panose="020F0302020204030204" pitchFamily="34" charset="0"/>
              </a:rPr>
              <a:t>Discussion</a:t>
            </a:r>
            <a:br>
              <a:rPr lang="en-US" sz="1800" dirty="0">
                <a:latin typeface="Gill Sans MT" panose="020B0502020104020203" pitchFamily="34" charset="0"/>
              </a:rPr>
            </a:br>
            <a:endParaRPr lang="en-US" sz="1800" dirty="0">
              <a:latin typeface="Gill Sans MT" panose="020B0502020104020203" pitchFamily="34" charset="0"/>
            </a:endParaRPr>
          </a:p>
        </p:txBody>
      </p:sp>
      <p:pic>
        <p:nvPicPr>
          <p:cNvPr id="6" name="Picture 5">
            <a:extLst>
              <a:ext uri="{FF2B5EF4-FFF2-40B4-BE49-F238E27FC236}">
                <a16:creationId xmlns:a16="http://schemas.microsoft.com/office/drawing/2014/main" id="{7F42F2A5-B18F-41F2-8220-E04DC175E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2230" y="5587173"/>
            <a:ext cx="1158752" cy="990733"/>
          </a:xfrm>
          <a:prstGeom prst="rect">
            <a:avLst/>
          </a:prstGeom>
        </p:spPr>
      </p:pic>
      <p:pic>
        <p:nvPicPr>
          <p:cNvPr id="7" name="Picture 6">
            <a:extLst>
              <a:ext uri="{FF2B5EF4-FFF2-40B4-BE49-F238E27FC236}">
                <a16:creationId xmlns:a16="http://schemas.microsoft.com/office/drawing/2014/main" id="{7620D0B0-531D-4C48-8EE8-536D324AB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284" y="5587173"/>
            <a:ext cx="2347060" cy="966989"/>
          </a:xfrm>
          <a:prstGeom prst="rect">
            <a:avLst/>
          </a:prstGeom>
        </p:spPr>
      </p:pic>
    </p:spTree>
    <p:extLst>
      <p:ext uri="{BB962C8B-B14F-4D97-AF65-F5344CB8AC3E}">
        <p14:creationId xmlns:p14="http://schemas.microsoft.com/office/powerpoint/2010/main" val="297784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626C81-72D7-4CC3-BD05-47D597E1C7E5}"/>
              </a:ext>
            </a:extLst>
          </p:cNvPr>
          <p:cNvPicPr>
            <a:picLocks noChangeAspect="1"/>
          </p:cNvPicPr>
          <p:nvPr/>
        </p:nvPicPr>
        <p:blipFill rotWithShape="1">
          <a:blip r:embed="rId3">
            <a:extLst>
              <a:ext uri="{28A0092B-C50C-407E-A947-70E740481C1C}">
                <a14:useLocalDpi xmlns:a14="http://schemas.microsoft.com/office/drawing/2010/main" val="0"/>
              </a:ext>
            </a:extLst>
          </a:blip>
          <a:srcRect t="15625"/>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B7487CB-7624-45D5-9E5B-76040677D7FF}"/>
              </a:ext>
            </a:extLst>
          </p:cNvPr>
          <p:cNvSpPr/>
          <p:nvPr/>
        </p:nvSpPr>
        <p:spPr>
          <a:xfrm>
            <a:off x="431800" y="431800"/>
            <a:ext cx="3843315" cy="6035463"/>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E26ACCDF-3EFC-4223-AB34-3F53B1ADA3A2}"/>
              </a:ext>
            </a:extLst>
          </p:cNvPr>
          <p:cNvSpPr txBox="1">
            <a:spLocks/>
          </p:cNvSpPr>
          <p:nvPr/>
        </p:nvSpPr>
        <p:spPr>
          <a:xfrm>
            <a:off x="547237" y="758284"/>
            <a:ext cx="3657600" cy="319657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a:t>Lessons</a:t>
            </a:r>
            <a:br>
              <a:rPr lang="en-US" sz="4800" dirty="0"/>
            </a:br>
            <a:r>
              <a:rPr lang="en-US" sz="4800" b="1" dirty="0"/>
              <a:t>Learned</a:t>
            </a:r>
          </a:p>
        </p:txBody>
      </p:sp>
    </p:spTree>
    <p:extLst>
      <p:ext uri="{BB962C8B-B14F-4D97-AF65-F5344CB8AC3E}">
        <p14:creationId xmlns:p14="http://schemas.microsoft.com/office/powerpoint/2010/main" val="3117055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ake washington high school">
            <a:extLst>
              <a:ext uri="{FF2B5EF4-FFF2-40B4-BE49-F238E27FC236}">
                <a16:creationId xmlns:a16="http://schemas.microsoft.com/office/drawing/2014/main" id="{012176A0-1829-44A3-8AFE-1967C13824C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1" y="5005"/>
            <a:ext cx="9731511" cy="6852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tanding around a table&#10;&#10;Description generated with very high confidence">
            <a:extLst>
              <a:ext uri="{FF2B5EF4-FFF2-40B4-BE49-F238E27FC236}">
                <a16:creationId xmlns:a16="http://schemas.microsoft.com/office/drawing/2014/main" id="{4B21395E-966F-4237-9F08-9BA39762FAA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flipH="1">
            <a:off x="0" y="5005"/>
            <a:ext cx="10287000" cy="6858000"/>
          </a:xfrm>
          <a:prstGeom prst="rect">
            <a:avLst/>
          </a:prstGeom>
        </p:spPr>
      </p:pic>
      <p:pic>
        <p:nvPicPr>
          <p:cNvPr id="6" name="Picture 5" descr="A group of people sitting at a table&#10;&#10;Description generated with very high confidence">
            <a:extLst>
              <a:ext uri="{FF2B5EF4-FFF2-40B4-BE49-F238E27FC236}">
                <a16:creationId xmlns:a16="http://schemas.microsoft.com/office/drawing/2014/main" id="{CDF8C32E-1833-495F-AAD6-5F8B4C6AD6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0"/>
            <a:ext cx="10287000" cy="6858000"/>
          </a:xfrm>
          <a:prstGeom prst="rect">
            <a:avLst/>
          </a:prstGeom>
        </p:spPr>
      </p:pic>
      <p:pic>
        <p:nvPicPr>
          <p:cNvPr id="16" name="Picture 15" descr="A picture containing building, indoor, floor, large&#10;&#10;Description generated with very high confidence">
            <a:extLst>
              <a:ext uri="{FF2B5EF4-FFF2-40B4-BE49-F238E27FC236}">
                <a16:creationId xmlns:a16="http://schemas.microsoft.com/office/drawing/2014/main" id="{59797FDE-1850-4A32-B525-4BACBD8CCF9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8" name="Rectangle 7">
            <a:extLst>
              <a:ext uri="{FF2B5EF4-FFF2-40B4-BE49-F238E27FC236}">
                <a16:creationId xmlns:a16="http://schemas.microsoft.com/office/drawing/2014/main" id="{88219791-95EB-4563-91FC-41EE41106850}"/>
              </a:ext>
            </a:extLst>
          </p:cNvPr>
          <p:cNvSpPr/>
          <p:nvPr/>
        </p:nvSpPr>
        <p:spPr>
          <a:xfrm>
            <a:off x="788436" y="628651"/>
            <a:ext cx="10746340" cy="5390218"/>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0ACAA94-8F18-4620-BCCF-223103FE8F62}"/>
              </a:ext>
            </a:extLst>
          </p:cNvPr>
          <p:cNvSpPr txBox="1">
            <a:spLocks/>
          </p:cNvSpPr>
          <p:nvPr/>
        </p:nvSpPr>
        <p:spPr>
          <a:xfrm>
            <a:off x="993632" y="974698"/>
            <a:ext cx="10312544" cy="4692678"/>
          </a:xfrm>
          <a:prstGeom prst="rect">
            <a:avLst/>
          </a:prstGeom>
          <a:solidFill>
            <a:srgbClr val="222A35">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700" b="1" dirty="0">
                <a:solidFill>
                  <a:schemeClr val="bg1"/>
                </a:solidFill>
              </a:rPr>
              <a:t>Lessons Learned:  Program-wide</a:t>
            </a:r>
          </a:p>
          <a:p>
            <a:pPr marL="457200" indent="-457200">
              <a:lnSpc>
                <a:spcPct val="200000"/>
              </a:lnSpc>
              <a:buFont typeface="Wingdings" panose="05000000000000000000" pitchFamily="2" charset="2"/>
              <a:buChar char="§"/>
            </a:pPr>
            <a:r>
              <a:rPr lang="en-US" sz="2400" dirty="0">
                <a:solidFill>
                  <a:schemeClr val="bg1"/>
                </a:solidFill>
                <a:latin typeface="+mn-lt"/>
              </a:rPr>
              <a:t>Bring the GC/CM on as early as possible</a:t>
            </a:r>
          </a:p>
          <a:p>
            <a:pPr marL="457200" indent="-457200">
              <a:lnSpc>
                <a:spcPct val="200000"/>
              </a:lnSpc>
              <a:buFont typeface="Wingdings" panose="05000000000000000000" pitchFamily="2" charset="2"/>
              <a:buChar char="§"/>
            </a:pPr>
            <a:r>
              <a:rPr lang="en-US" sz="2400" dirty="0">
                <a:solidFill>
                  <a:schemeClr val="bg1"/>
                </a:solidFill>
                <a:latin typeface="+mn-lt"/>
              </a:rPr>
              <a:t>Benefits of using consultants</a:t>
            </a:r>
          </a:p>
          <a:p>
            <a:pPr marL="457200" indent="-457200">
              <a:lnSpc>
                <a:spcPct val="200000"/>
              </a:lnSpc>
              <a:buFont typeface="Wingdings" panose="05000000000000000000" pitchFamily="2" charset="2"/>
              <a:buChar char="§"/>
            </a:pPr>
            <a:r>
              <a:rPr lang="en-US" sz="2400" dirty="0">
                <a:solidFill>
                  <a:schemeClr val="bg1"/>
                </a:solidFill>
                <a:latin typeface="+mn-lt"/>
              </a:rPr>
              <a:t>Cost &amp; schedule certainty</a:t>
            </a:r>
          </a:p>
          <a:p>
            <a:pPr marL="457200" indent="-457200">
              <a:lnSpc>
                <a:spcPct val="200000"/>
              </a:lnSpc>
              <a:buFont typeface="Wingdings" panose="05000000000000000000" pitchFamily="2" charset="2"/>
              <a:buChar char="§"/>
            </a:pPr>
            <a:r>
              <a:rPr lang="en-US" sz="2400" dirty="0">
                <a:solidFill>
                  <a:schemeClr val="bg1"/>
                </a:solidFill>
                <a:latin typeface="+mn-lt"/>
              </a:rPr>
              <a:t>Bundle projects</a:t>
            </a:r>
          </a:p>
          <a:p>
            <a:pPr marL="457200" indent="-457200">
              <a:lnSpc>
                <a:spcPct val="200000"/>
              </a:lnSpc>
              <a:buFont typeface="Wingdings" panose="05000000000000000000" pitchFamily="2" charset="2"/>
              <a:buChar char="§"/>
            </a:pPr>
            <a:r>
              <a:rPr lang="en-US" sz="2400" dirty="0">
                <a:solidFill>
                  <a:schemeClr val="bg1"/>
                </a:solidFill>
                <a:latin typeface="+mn-lt"/>
              </a:rPr>
              <a:t>Bundle packages</a:t>
            </a:r>
          </a:p>
          <a:p>
            <a:pPr marL="457200" indent="-457200">
              <a:buFont typeface="Wingdings" panose="05000000000000000000" pitchFamily="2" charset="2"/>
              <a:buChar char="§"/>
            </a:pPr>
            <a:endParaRPr lang="en-US" sz="2800" dirty="0">
              <a:solidFill>
                <a:schemeClr val="bg1"/>
              </a:solidFill>
            </a:endParaRPr>
          </a:p>
        </p:txBody>
      </p:sp>
    </p:spTree>
    <p:extLst>
      <p:ext uri="{BB962C8B-B14F-4D97-AF65-F5344CB8AC3E}">
        <p14:creationId xmlns:p14="http://schemas.microsoft.com/office/powerpoint/2010/main" val="1517063076"/>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lake washington high school">
            <a:extLst>
              <a:ext uri="{FF2B5EF4-FFF2-40B4-BE49-F238E27FC236}">
                <a16:creationId xmlns:a16="http://schemas.microsoft.com/office/drawing/2014/main" id="{012176A0-1829-44A3-8AFE-1967C13824C6}"/>
              </a:ext>
            </a:extLst>
          </p:cNvPr>
          <p:cNvPicPr>
            <a:picLocks noChangeAspect="1" noChangeArrowheads="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a:stretch/>
        </p:blipFill>
        <p:spPr bwMode="auto">
          <a:xfrm>
            <a:off x="-1" y="5005"/>
            <a:ext cx="9731511" cy="685299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people standing around a table&#10;&#10;Description generated with very high confidence">
            <a:extLst>
              <a:ext uri="{FF2B5EF4-FFF2-40B4-BE49-F238E27FC236}">
                <a16:creationId xmlns:a16="http://schemas.microsoft.com/office/drawing/2014/main" id="{4B21395E-966F-4237-9F08-9BA39762FAA1}"/>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saturation sat="33000"/>
                    </a14:imgEffect>
                  </a14:imgLayer>
                </a14:imgProps>
              </a:ext>
              <a:ext uri="{28A0092B-C50C-407E-A947-70E740481C1C}">
                <a14:useLocalDpi xmlns:a14="http://schemas.microsoft.com/office/drawing/2010/main"/>
              </a:ext>
            </a:extLst>
          </a:blip>
          <a:srcRect/>
          <a:stretch/>
        </p:blipFill>
        <p:spPr>
          <a:xfrm flipH="1">
            <a:off x="0" y="5005"/>
            <a:ext cx="10287000" cy="6858000"/>
          </a:xfrm>
          <a:prstGeom prst="rect">
            <a:avLst/>
          </a:prstGeom>
        </p:spPr>
      </p:pic>
      <p:pic>
        <p:nvPicPr>
          <p:cNvPr id="6" name="Picture 5" descr="A group of people sitting at a table&#10;&#10;Description generated with very high confidence">
            <a:extLst>
              <a:ext uri="{FF2B5EF4-FFF2-40B4-BE49-F238E27FC236}">
                <a16:creationId xmlns:a16="http://schemas.microsoft.com/office/drawing/2014/main" id="{CDF8C32E-1833-495F-AAD6-5F8B4C6AD60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 y="0"/>
            <a:ext cx="10287000" cy="6858000"/>
          </a:xfrm>
          <a:prstGeom prst="rect">
            <a:avLst/>
          </a:prstGeom>
        </p:spPr>
      </p:pic>
      <p:pic>
        <p:nvPicPr>
          <p:cNvPr id="16" name="Picture 15" descr="A picture containing building, indoor, floor, large&#10;&#10;Description generated with very high confidence">
            <a:extLst>
              <a:ext uri="{FF2B5EF4-FFF2-40B4-BE49-F238E27FC236}">
                <a16:creationId xmlns:a16="http://schemas.microsoft.com/office/drawing/2014/main" id="{59797FDE-1850-4A32-B525-4BACBD8CCF93}"/>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5790369" y="10"/>
            <a:ext cx="6401647" cy="6852984"/>
          </a:xfrm>
          <a:custGeom>
            <a:avLst/>
            <a:gdLst>
              <a:gd name="connsiteX0" fmla="*/ 354282 w 6401647"/>
              <a:gd name="connsiteY0" fmla="*/ 0 h 6852994"/>
              <a:gd name="connsiteX1" fmla="*/ 6401647 w 6401647"/>
              <a:gd name="connsiteY1" fmla="*/ 0 h 6852994"/>
              <a:gd name="connsiteX2" fmla="*/ 6401647 w 6401647"/>
              <a:gd name="connsiteY2" fmla="*/ 6852994 h 6852994"/>
              <a:gd name="connsiteX3" fmla="*/ 0 w 6401647"/>
              <a:gd name="connsiteY3" fmla="*/ 6852994 h 6852994"/>
              <a:gd name="connsiteX4" fmla="*/ 0 w 6401647"/>
              <a:gd name="connsiteY4" fmla="*/ 6852993 h 6852994"/>
              <a:gd name="connsiteX5" fmla="*/ 3528116 w 6401647"/>
              <a:gd name="connsiteY5" fmla="*/ 6852993 h 685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8" name="Rectangle 7">
            <a:extLst>
              <a:ext uri="{FF2B5EF4-FFF2-40B4-BE49-F238E27FC236}">
                <a16:creationId xmlns:a16="http://schemas.microsoft.com/office/drawing/2014/main" id="{88219791-95EB-4563-91FC-41EE41106850}"/>
              </a:ext>
            </a:extLst>
          </p:cNvPr>
          <p:cNvSpPr/>
          <p:nvPr/>
        </p:nvSpPr>
        <p:spPr>
          <a:xfrm>
            <a:off x="788436" y="628651"/>
            <a:ext cx="10746340" cy="5390218"/>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00ACAA94-8F18-4620-BCCF-223103FE8F62}"/>
              </a:ext>
            </a:extLst>
          </p:cNvPr>
          <p:cNvSpPr txBox="1">
            <a:spLocks/>
          </p:cNvSpPr>
          <p:nvPr/>
        </p:nvSpPr>
        <p:spPr>
          <a:xfrm>
            <a:off x="993632" y="974698"/>
            <a:ext cx="10312544" cy="4692678"/>
          </a:xfrm>
          <a:prstGeom prst="rect">
            <a:avLst/>
          </a:prstGeom>
          <a:solidFill>
            <a:srgbClr val="222A35">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US" sz="2700" b="1" dirty="0">
                <a:solidFill>
                  <a:schemeClr val="bg1"/>
                </a:solidFill>
              </a:rPr>
              <a:t>Lessons Learned:  GC/CM Procurement Process</a:t>
            </a:r>
          </a:p>
          <a:p>
            <a:pPr marL="457200" indent="-457200">
              <a:lnSpc>
                <a:spcPct val="200000"/>
              </a:lnSpc>
              <a:buFont typeface="Wingdings" panose="05000000000000000000" pitchFamily="2" charset="2"/>
              <a:buChar char="§"/>
            </a:pPr>
            <a:r>
              <a:rPr lang="en-US" sz="2400" dirty="0">
                <a:solidFill>
                  <a:schemeClr val="bg1"/>
                </a:solidFill>
                <a:latin typeface="+mn-lt"/>
              </a:rPr>
              <a:t>Specified General Conditions for RFFP solicitation</a:t>
            </a:r>
          </a:p>
          <a:p>
            <a:pPr marL="457200" indent="-457200">
              <a:lnSpc>
                <a:spcPct val="200000"/>
              </a:lnSpc>
              <a:buFont typeface="Wingdings" panose="05000000000000000000" pitchFamily="2" charset="2"/>
              <a:buChar char="§"/>
            </a:pPr>
            <a:r>
              <a:rPr lang="en-US" sz="2400" dirty="0">
                <a:solidFill>
                  <a:schemeClr val="bg1"/>
                </a:solidFill>
                <a:latin typeface="+mn-lt"/>
              </a:rPr>
              <a:t>GC/CM Self Performance:</a:t>
            </a:r>
          </a:p>
          <a:p>
            <a:pPr marL="914400" indent="-457200">
              <a:lnSpc>
                <a:spcPct val="200000"/>
              </a:lnSpc>
              <a:buFont typeface="Wingdings" panose="05000000000000000000" pitchFamily="2" charset="2"/>
              <a:buChar char="§"/>
            </a:pPr>
            <a:r>
              <a:rPr lang="en-US" sz="2400" dirty="0">
                <a:solidFill>
                  <a:schemeClr val="bg1"/>
                </a:solidFill>
                <a:latin typeface="+mn-lt"/>
              </a:rPr>
              <a:t>Bid package prep</a:t>
            </a:r>
          </a:p>
          <a:p>
            <a:pPr marL="914400" indent="-457200">
              <a:lnSpc>
                <a:spcPct val="200000"/>
              </a:lnSpc>
              <a:buFont typeface="Wingdings" panose="05000000000000000000" pitchFamily="2" charset="2"/>
              <a:buChar char="§"/>
            </a:pPr>
            <a:r>
              <a:rPr lang="en-US" sz="2400" dirty="0">
                <a:solidFill>
                  <a:schemeClr val="bg1"/>
                </a:solidFill>
                <a:latin typeface="+mn-lt"/>
              </a:rPr>
              <a:t>Limited response</a:t>
            </a:r>
          </a:p>
          <a:p>
            <a:pPr marL="457200" indent="-457200">
              <a:lnSpc>
                <a:spcPct val="200000"/>
              </a:lnSpc>
              <a:buFont typeface="Wingdings" panose="05000000000000000000" pitchFamily="2" charset="2"/>
              <a:buChar char="§"/>
            </a:pPr>
            <a:r>
              <a:rPr lang="en-US" sz="2400" dirty="0">
                <a:solidFill>
                  <a:schemeClr val="bg1"/>
                </a:solidFill>
                <a:latin typeface="+mn-lt"/>
              </a:rPr>
              <a:t>Expanding 3</a:t>
            </a:r>
            <a:r>
              <a:rPr lang="en-US" sz="2400" baseline="30000" dirty="0">
                <a:solidFill>
                  <a:schemeClr val="bg1"/>
                </a:solidFill>
                <a:latin typeface="+mn-lt"/>
              </a:rPr>
              <a:t>rd</a:t>
            </a:r>
            <a:r>
              <a:rPr lang="en-US" sz="2400" dirty="0">
                <a:solidFill>
                  <a:schemeClr val="bg1"/>
                </a:solidFill>
                <a:latin typeface="+mn-lt"/>
              </a:rPr>
              <a:t> Party Audits for MC/CM and EC/CM to GC/CM</a:t>
            </a:r>
          </a:p>
        </p:txBody>
      </p:sp>
    </p:spTree>
    <p:extLst>
      <p:ext uri="{BB962C8B-B14F-4D97-AF65-F5344CB8AC3E}">
        <p14:creationId xmlns:p14="http://schemas.microsoft.com/office/powerpoint/2010/main" val="4136642010"/>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standing around a table&#10;&#10;Description generated with very high confidence">
            <a:extLst>
              <a:ext uri="{FF2B5EF4-FFF2-40B4-BE49-F238E27FC236}">
                <a16:creationId xmlns:a16="http://schemas.microsoft.com/office/drawing/2014/main" id="{4B21395E-966F-4237-9F08-9BA39762FAA1}"/>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rcRect t="15563" b="61"/>
          <a:stretch/>
        </p:blipFill>
        <p:spPr>
          <a:xfrm flipH="1">
            <a:off x="0" y="-1"/>
            <a:ext cx="12192000" cy="6858001"/>
          </a:xfrm>
          <a:prstGeom prst="rect">
            <a:avLst/>
          </a:prstGeom>
        </p:spPr>
      </p:pic>
      <p:sp>
        <p:nvSpPr>
          <p:cNvPr id="3" name="Rectangle 2">
            <a:extLst>
              <a:ext uri="{FF2B5EF4-FFF2-40B4-BE49-F238E27FC236}">
                <a16:creationId xmlns:a16="http://schemas.microsoft.com/office/drawing/2014/main" id="{FF24EA2F-AC63-4D10-BF1F-62F33FE1EC03}"/>
              </a:ext>
            </a:extLst>
          </p:cNvPr>
          <p:cNvSpPr/>
          <p:nvPr/>
        </p:nvSpPr>
        <p:spPr>
          <a:xfrm>
            <a:off x="788436" y="628651"/>
            <a:ext cx="10746340" cy="5390218"/>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60D32146-F2EF-4B5A-82DD-D68C63C8A4AD}"/>
              </a:ext>
            </a:extLst>
          </p:cNvPr>
          <p:cNvSpPr txBox="1">
            <a:spLocks/>
          </p:cNvSpPr>
          <p:nvPr/>
        </p:nvSpPr>
        <p:spPr>
          <a:xfrm>
            <a:off x="993632" y="974698"/>
            <a:ext cx="10312544" cy="4692678"/>
          </a:xfrm>
          <a:prstGeom prst="rect">
            <a:avLst/>
          </a:prstGeom>
          <a:solidFill>
            <a:srgbClr val="222A35">
              <a:alpha val="80000"/>
            </a:srgbClr>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US" sz="2700" b="1" dirty="0">
                <a:solidFill>
                  <a:schemeClr val="bg1"/>
                </a:solidFill>
              </a:rPr>
              <a:t>Lessons Learned: Juanita High School</a:t>
            </a:r>
          </a:p>
          <a:p>
            <a:pPr marL="457200" indent="-457200">
              <a:lnSpc>
                <a:spcPct val="200000"/>
              </a:lnSpc>
              <a:buFont typeface="Wingdings" panose="05000000000000000000" pitchFamily="2" charset="2"/>
              <a:buChar char="§"/>
            </a:pPr>
            <a:r>
              <a:rPr lang="en-US" sz="2400" dirty="0">
                <a:solidFill>
                  <a:schemeClr val="bg1"/>
                </a:solidFill>
                <a:latin typeface="+mn-lt"/>
              </a:rPr>
              <a:t>Integrated Design Process benefits – Phasing &amp; Occupancy</a:t>
            </a:r>
          </a:p>
          <a:p>
            <a:pPr marL="457200" indent="-457200">
              <a:lnSpc>
                <a:spcPct val="200000"/>
              </a:lnSpc>
              <a:buFont typeface="Wingdings" panose="05000000000000000000" pitchFamily="2" charset="2"/>
              <a:buChar char="§"/>
            </a:pPr>
            <a:r>
              <a:rPr lang="en-US" sz="2400" dirty="0">
                <a:solidFill>
                  <a:schemeClr val="bg1"/>
                </a:solidFill>
                <a:latin typeface="+mn-lt"/>
              </a:rPr>
              <a:t>Start early and end early</a:t>
            </a:r>
          </a:p>
          <a:p>
            <a:pPr marL="457200" indent="-457200">
              <a:lnSpc>
                <a:spcPct val="200000"/>
              </a:lnSpc>
              <a:buFont typeface="Wingdings" panose="05000000000000000000" pitchFamily="2" charset="2"/>
              <a:buChar char="§"/>
            </a:pPr>
            <a:r>
              <a:rPr lang="en-US" sz="2400" dirty="0">
                <a:solidFill>
                  <a:schemeClr val="bg1"/>
                </a:solidFill>
                <a:latin typeface="+mn-lt"/>
              </a:rPr>
              <a:t>Critical Systems Failure – electrical room fire</a:t>
            </a:r>
          </a:p>
        </p:txBody>
      </p:sp>
    </p:spTree>
    <p:extLst>
      <p:ext uri="{BB962C8B-B14F-4D97-AF65-F5344CB8AC3E}">
        <p14:creationId xmlns:p14="http://schemas.microsoft.com/office/powerpoint/2010/main" val="123658874"/>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43DF0-02A9-492F-898C-037EA9362D6C}"/>
              </a:ext>
            </a:extLst>
          </p:cNvPr>
          <p:cNvSpPr>
            <a:spLocks noGrp="1"/>
          </p:cNvSpPr>
          <p:nvPr>
            <p:ph type="sldNum" sz="quarter" idx="12"/>
          </p:nvPr>
        </p:nvSpPr>
        <p:spPr>
          <a:xfrm>
            <a:off x="8610600" y="6477949"/>
            <a:ext cx="1919043" cy="243525"/>
          </a:xfrm>
        </p:spPr>
        <p:txBody>
          <a:bodyPr/>
          <a:lstStyle/>
          <a:p>
            <a:fld id="{104B89BF-BAD0-46F0-8F10-47650F5D0590}" type="slidenum">
              <a:rPr lang="en-US" smtClean="0"/>
              <a:t>24</a:t>
            </a:fld>
            <a:endParaRPr lang="en-US"/>
          </a:p>
        </p:txBody>
      </p:sp>
      <p:sp>
        <p:nvSpPr>
          <p:cNvPr id="3" name="Title 1">
            <a:extLst>
              <a:ext uri="{FF2B5EF4-FFF2-40B4-BE49-F238E27FC236}">
                <a16:creationId xmlns:a16="http://schemas.microsoft.com/office/drawing/2014/main" id="{4CA7AD15-9072-41BC-AE81-560D610BAA55}"/>
              </a:ext>
            </a:extLst>
          </p:cNvPr>
          <p:cNvSpPr txBox="1">
            <a:spLocks/>
          </p:cNvSpPr>
          <p:nvPr/>
        </p:nvSpPr>
        <p:spPr>
          <a:xfrm>
            <a:off x="0" y="0"/>
            <a:ext cx="12192000" cy="6858000"/>
          </a:xfrm>
          <a:prstGeom prst="rect">
            <a:avLst/>
          </a:prstGeom>
          <a:solidFill>
            <a:srgbClr val="222A35">
              <a:alpha val="70000"/>
            </a:srgb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chemeClr val="bg1"/>
              </a:solidFill>
            </a:endParaRPr>
          </a:p>
          <a:p>
            <a:r>
              <a:rPr lang="en-US" sz="2700" b="1" dirty="0">
                <a:solidFill>
                  <a:schemeClr val="bg1"/>
                </a:solidFill>
              </a:rPr>
              <a:t>Lessons Learned:  Juanita High School</a:t>
            </a:r>
          </a:p>
          <a:p>
            <a:endParaRPr lang="en-US" sz="2800" dirty="0">
              <a:solidFill>
                <a:schemeClr val="bg1"/>
              </a:solidFill>
            </a:endParaRPr>
          </a:p>
          <a:p>
            <a:pPr marL="457200" indent="-457200">
              <a:buFont typeface="Wingdings" panose="05000000000000000000" pitchFamily="2" charset="2"/>
              <a:buChar char="§"/>
            </a:pPr>
            <a:endParaRPr lang="en-US" sz="2800" dirty="0">
              <a:solidFill>
                <a:schemeClr val="bg1"/>
              </a:solidFill>
            </a:endParaRPr>
          </a:p>
        </p:txBody>
      </p:sp>
      <p:pic>
        <p:nvPicPr>
          <p:cNvPr id="5" name="Picture 4">
            <a:extLst>
              <a:ext uri="{FF2B5EF4-FFF2-40B4-BE49-F238E27FC236}">
                <a16:creationId xmlns:a16="http://schemas.microsoft.com/office/drawing/2014/main" id="{1C374037-C099-4759-993C-EC415395066A}"/>
              </a:ext>
            </a:extLst>
          </p:cNvPr>
          <p:cNvPicPr>
            <a:picLocks noChangeAspect="1"/>
          </p:cNvPicPr>
          <p:nvPr/>
        </p:nvPicPr>
        <p:blipFill rotWithShape="1">
          <a:blip r:embed="rId3">
            <a:extLst>
              <a:ext uri="{28A0092B-C50C-407E-A947-70E740481C1C}">
                <a14:useLocalDpi xmlns:a14="http://schemas.microsoft.com/office/drawing/2010/main" val="0"/>
              </a:ext>
            </a:extLst>
          </a:blip>
          <a:srcRect r="11539"/>
          <a:stretch/>
        </p:blipFill>
        <p:spPr>
          <a:xfrm>
            <a:off x="248771" y="1598997"/>
            <a:ext cx="2231119" cy="1948920"/>
          </a:xfrm>
          <a:prstGeom prst="rect">
            <a:avLst/>
          </a:prstGeom>
        </p:spPr>
      </p:pic>
      <p:pic>
        <p:nvPicPr>
          <p:cNvPr id="7" name="Picture 6">
            <a:extLst>
              <a:ext uri="{FF2B5EF4-FFF2-40B4-BE49-F238E27FC236}">
                <a16:creationId xmlns:a16="http://schemas.microsoft.com/office/drawing/2014/main" id="{71C03A8E-BEDF-46B2-860C-FFC1E5A84FAA}"/>
              </a:ext>
            </a:extLst>
          </p:cNvPr>
          <p:cNvPicPr>
            <a:picLocks noChangeAspect="1"/>
          </p:cNvPicPr>
          <p:nvPr/>
        </p:nvPicPr>
        <p:blipFill rotWithShape="1">
          <a:blip r:embed="rId4">
            <a:extLst>
              <a:ext uri="{28A0092B-C50C-407E-A947-70E740481C1C}">
                <a14:useLocalDpi xmlns:a14="http://schemas.microsoft.com/office/drawing/2010/main" val="0"/>
              </a:ext>
            </a:extLst>
          </a:blip>
          <a:srcRect r="11539"/>
          <a:stretch/>
        </p:blipFill>
        <p:spPr>
          <a:xfrm>
            <a:off x="2589707" y="1597842"/>
            <a:ext cx="2231119" cy="1948920"/>
          </a:xfrm>
          <a:prstGeom prst="rect">
            <a:avLst/>
          </a:prstGeom>
        </p:spPr>
      </p:pic>
      <p:pic>
        <p:nvPicPr>
          <p:cNvPr id="9" name="Picture 8">
            <a:extLst>
              <a:ext uri="{FF2B5EF4-FFF2-40B4-BE49-F238E27FC236}">
                <a16:creationId xmlns:a16="http://schemas.microsoft.com/office/drawing/2014/main" id="{56FD5A17-66E8-493E-B522-319F99561BDB}"/>
              </a:ext>
            </a:extLst>
          </p:cNvPr>
          <p:cNvPicPr>
            <a:picLocks noChangeAspect="1"/>
          </p:cNvPicPr>
          <p:nvPr/>
        </p:nvPicPr>
        <p:blipFill rotWithShape="1">
          <a:blip r:embed="rId5">
            <a:extLst>
              <a:ext uri="{28A0092B-C50C-407E-A947-70E740481C1C}">
                <a14:useLocalDpi xmlns:a14="http://schemas.microsoft.com/office/drawing/2010/main" val="0"/>
              </a:ext>
            </a:extLst>
          </a:blip>
          <a:srcRect r="11521"/>
          <a:stretch/>
        </p:blipFill>
        <p:spPr>
          <a:xfrm>
            <a:off x="4928938" y="1597842"/>
            <a:ext cx="2231120" cy="1948537"/>
          </a:xfrm>
          <a:prstGeom prst="rect">
            <a:avLst/>
          </a:prstGeom>
        </p:spPr>
      </p:pic>
      <p:pic>
        <p:nvPicPr>
          <p:cNvPr id="11" name="Picture 10">
            <a:extLst>
              <a:ext uri="{FF2B5EF4-FFF2-40B4-BE49-F238E27FC236}">
                <a16:creationId xmlns:a16="http://schemas.microsoft.com/office/drawing/2014/main" id="{411F0BEF-0AFE-4315-BC8B-EAEA0C95F757}"/>
              </a:ext>
            </a:extLst>
          </p:cNvPr>
          <p:cNvPicPr>
            <a:picLocks noChangeAspect="1"/>
          </p:cNvPicPr>
          <p:nvPr/>
        </p:nvPicPr>
        <p:blipFill rotWithShape="1">
          <a:blip r:embed="rId6">
            <a:extLst>
              <a:ext uri="{28A0092B-C50C-407E-A947-70E740481C1C}">
                <a14:useLocalDpi xmlns:a14="http://schemas.microsoft.com/office/drawing/2010/main" val="0"/>
              </a:ext>
            </a:extLst>
          </a:blip>
          <a:srcRect r="11539"/>
          <a:stretch/>
        </p:blipFill>
        <p:spPr>
          <a:xfrm>
            <a:off x="248771" y="3642109"/>
            <a:ext cx="2231119" cy="1948920"/>
          </a:xfrm>
          <a:prstGeom prst="rect">
            <a:avLst/>
          </a:prstGeom>
        </p:spPr>
      </p:pic>
      <p:pic>
        <p:nvPicPr>
          <p:cNvPr id="13" name="Picture 12">
            <a:extLst>
              <a:ext uri="{FF2B5EF4-FFF2-40B4-BE49-F238E27FC236}">
                <a16:creationId xmlns:a16="http://schemas.microsoft.com/office/drawing/2014/main" id="{2D3894EC-6B09-490E-B133-BBBB3EAFF835}"/>
              </a:ext>
            </a:extLst>
          </p:cNvPr>
          <p:cNvPicPr>
            <a:picLocks noChangeAspect="1"/>
          </p:cNvPicPr>
          <p:nvPr/>
        </p:nvPicPr>
        <p:blipFill rotWithShape="1">
          <a:blip r:embed="rId7">
            <a:extLst>
              <a:ext uri="{28A0092B-C50C-407E-A947-70E740481C1C}">
                <a14:useLocalDpi xmlns:a14="http://schemas.microsoft.com/office/drawing/2010/main" val="0"/>
              </a:ext>
            </a:extLst>
          </a:blip>
          <a:srcRect r="11073"/>
          <a:stretch/>
        </p:blipFill>
        <p:spPr>
          <a:xfrm>
            <a:off x="2576261" y="3640954"/>
            <a:ext cx="2242859" cy="1948920"/>
          </a:xfrm>
          <a:prstGeom prst="rect">
            <a:avLst/>
          </a:prstGeom>
        </p:spPr>
      </p:pic>
      <p:pic>
        <p:nvPicPr>
          <p:cNvPr id="15" name="Picture 14">
            <a:extLst>
              <a:ext uri="{FF2B5EF4-FFF2-40B4-BE49-F238E27FC236}">
                <a16:creationId xmlns:a16="http://schemas.microsoft.com/office/drawing/2014/main" id="{EEEE5718-D257-4D33-A7D9-9A10659900F1}"/>
              </a:ext>
            </a:extLst>
          </p:cNvPr>
          <p:cNvPicPr>
            <a:picLocks noChangeAspect="1"/>
          </p:cNvPicPr>
          <p:nvPr/>
        </p:nvPicPr>
        <p:blipFill rotWithShape="1">
          <a:blip r:embed="rId8">
            <a:extLst>
              <a:ext uri="{28A0092B-C50C-407E-A947-70E740481C1C}">
                <a14:useLocalDpi xmlns:a14="http://schemas.microsoft.com/office/drawing/2010/main" val="0"/>
              </a:ext>
            </a:extLst>
          </a:blip>
          <a:srcRect r="11520"/>
          <a:stretch/>
        </p:blipFill>
        <p:spPr>
          <a:xfrm>
            <a:off x="4928937" y="3640376"/>
            <a:ext cx="2231120" cy="1948537"/>
          </a:xfrm>
          <a:prstGeom prst="rect">
            <a:avLst/>
          </a:prstGeom>
        </p:spPr>
      </p:pic>
      <p:pic>
        <p:nvPicPr>
          <p:cNvPr id="17" name="Picture 16">
            <a:extLst>
              <a:ext uri="{FF2B5EF4-FFF2-40B4-BE49-F238E27FC236}">
                <a16:creationId xmlns:a16="http://schemas.microsoft.com/office/drawing/2014/main" id="{45F53188-CBB7-41B6-89CF-F153326EFCF5}"/>
              </a:ext>
            </a:extLst>
          </p:cNvPr>
          <p:cNvPicPr>
            <a:picLocks noChangeAspect="1"/>
          </p:cNvPicPr>
          <p:nvPr/>
        </p:nvPicPr>
        <p:blipFill rotWithShape="1">
          <a:blip r:embed="rId9">
            <a:extLst>
              <a:ext uri="{28A0092B-C50C-407E-A947-70E740481C1C}">
                <a14:useLocalDpi xmlns:a14="http://schemas.microsoft.com/office/drawing/2010/main" val="0"/>
              </a:ext>
            </a:extLst>
          </a:blip>
          <a:srcRect r="11219"/>
          <a:stretch/>
        </p:blipFill>
        <p:spPr>
          <a:xfrm>
            <a:off x="7268166" y="1597842"/>
            <a:ext cx="4585463" cy="3991071"/>
          </a:xfrm>
          <a:prstGeom prst="rect">
            <a:avLst/>
          </a:prstGeom>
        </p:spPr>
      </p:pic>
    </p:spTree>
    <p:extLst>
      <p:ext uri="{BB962C8B-B14F-4D97-AF65-F5344CB8AC3E}">
        <p14:creationId xmlns:p14="http://schemas.microsoft.com/office/powerpoint/2010/main" val="1603517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BF67C9-2B16-48F5-B365-8F5D6E07D02E}"/>
              </a:ext>
            </a:extLst>
          </p:cNvPr>
          <p:cNvPicPr>
            <a:picLocks noChangeAspect="1"/>
          </p:cNvPicPr>
          <p:nvPr/>
        </p:nvPicPr>
        <p:blipFill rotWithShape="1">
          <a:blip r:embed="rId3">
            <a:extLst>
              <a:ext uri="{28A0092B-C50C-407E-A947-70E740481C1C}">
                <a14:useLocalDpi xmlns:a14="http://schemas.microsoft.com/office/drawing/2010/main" val="0"/>
              </a:ext>
            </a:extLst>
          </a:blip>
          <a:srcRect b="15701"/>
          <a:stretch/>
        </p:blipFill>
        <p:spPr>
          <a:xfrm>
            <a:off x="0" y="0"/>
            <a:ext cx="12203084" cy="6858000"/>
          </a:xfrm>
          <a:prstGeom prst="rect">
            <a:avLst/>
          </a:prstGeom>
        </p:spPr>
      </p:pic>
      <p:sp>
        <p:nvSpPr>
          <p:cNvPr id="7" name="Rectangle 6">
            <a:extLst>
              <a:ext uri="{FF2B5EF4-FFF2-40B4-BE49-F238E27FC236}">
                <a16:creationId xmlns:a16="http://schemas.microsoft.com/office/drawing/2014/main" id="{025F80EB-4DB5-40A9-A8E9-7D432D6C877A}"/>
              </a:ext>
            </a:extLst>
          </p:cNvPr>
          <p:cNvSpPr/>
          <p:nvPr/>
        </p:nvSpPr>
        <p:spPr>
          <a:xfrm>
            <a:off x="788436" y="628651"/>
            <a:ext cx="10746340" cy="5390218"/>
          </a:xfrm>
          <a:prstGeom prst="rect">
            <a:avLst/>
          </a:prstGeom>
          <a:solidFill>
            <a:srgbClr val="8497B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a:extLst>
              <a:ext uri="{FF2B5EF4-FFF2-40B4-BE49-F238E27FC236}">
                <a16:creationId xmlns:a16="http://schemas.microsoft.com/office/drawing/2014/main" id="{60DA5219-8B53-448E-931D-A292B2BD1127}"/>
              </a:ext>
            </a:extLst>
          </p:cNvPr>
          <p:cNvSpPr txBox="1">
            <a:spLocks/>
          </p:cNvSpPr>
          <p:nvPr/>
        </p:nvSpPr>
        <p:spPr>
          <a:xfrm>
            <a:off x="993632" y="974698"/>
            <a:ext cx="10312544" cy="4692678"/>
          </a:xfrm>
          <a:prstGeom prst="rect">
            <a:avLst/>
          </a:prstGeom>
          <a:solidFill>
            <a:srgbClr val="222A35">
              <a:alpha val="80000"/>
            </a:srgbClr>
          </a:solidFill>
        </p:spPr>
        <p:txBody>
          <a:bodyPr vert="horz" lIns="91440" tIns="45720" rIns="91440" bIns="45720" rtlCol="0" anchor="t">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US" sz="2800" b="1" dirty="0">
                <a:solidFill>
                  <a:schemeClr val="bg1"/>
                </a:solidFill>
              </a:rPr>
              <a:t>Lessons Learned:  Kirk and Mead Elementary Schools</a:t>
            </a:r>
          </a:p>
          <a:p>
            <a:pPr marL="457200" indent="-457200">
              <a:lnSpc>
                <a:spcPct val="200000"/>
              </a:lnSpc>
              <a:buFont typeface="Wingdings" panose="05000000000000000000" pitchFamily="2" charset="2"/>
              <a:buChar char="§"/>
            </a:pPr>
            <a:r>
              <a:rPr lang="en-US" sz="2500" dirty="0">
                <a:solidFill>
                  <a:schemeClr val="bg1"/>
                </a:solidFill>
                <a:latin typeface="+mn-lt"/>
              </a:rPr>
              <a:t>The Integrated Design Process – Operations, Siting &amp; Access</a:t>
            </a:r>
          </a:p>
          <a:p>
            <a:pPr marL="914400" lvl="1" indent="-457200">
              <a:lnSpc>
                <a:spcPct val="200000"/>
              </a:lnSpc>
              <a:buFont typeface="Wingdings" panose="05000000000000000000" pitchFamily="2" charset="2"/>
              <a:buChar char="§"/>
            </a:pPr>
            <a:r>
              <a:rPr lang="en-US" sz="2500" dirty="0">
                <a:solidFill>
                  <a:schemeClr val="bg1"/>
                </a:solidFill>
                <a:ea typeface="+mj-ea"/>
                <a:cs typeface="+mj-cs"/>
              </a:rPr>
              <a:t>Iterative, cost-modeled siting approach</a:t>
            </a:r>
          </a:p>
          <a:p>
            <a:pPr marL="914400" lvl="1" indent="-457200">
              <a:lnSpc>
                <a:spcPct val="200000"/>
              </a:lnSpc>
              <a:buFont typeface="Wingdings" panose="05000000000000000000" pitchFamily="2" charset="2"/>
              <a:buChar char="§"/>
            </a:pPr>
            <a:r>
              <a:rPr lang="en-US" sz="2500" dirty="0">
                <a:solidFill>
                  <a:schemeClr val="bg1"/>
                </a:solidFill>
                <a:ea typeface="+mj-ea"/>
                <a:cs typeface="+mj-cs"/>
              </a:rPr>
              <a:t>Access &amp; occupancy</a:t>
            </a:r>
          </a:p>
          <a:p>
            <a:pPr marL="914400" lvl="1" indent="-457200">
              <a:lnSpc>
                <a:spcPct val="200000"/>
              </a:lnSpc>
              <a:buFont typeface="Wingdings" panose="05000000000000000000" pitchFamily="2" charset="2"/>
              <a:buChar char="§"/>
            </a:pPr>
            <a:r>
              <a:rPr lang="en-US" sz="2500" dirty="0">
                <a:solidFill>
                  <a:schemeClr val="bg1"/>
                </a:solidFill>
                <a:ea typeface="+mj-ea"/>
                <a:cs typeface="+mj-cs"/>
              </a:rPr>
              <a:t>Grading &amp; close proximity to existing building</a:t>
            </a:r>
          </a:p>
          <a:p>
            <a:pPr marL="914400" lvl="1" indent="-457200">
              <a:lnSpc>
                <a:spcPct val="200000"/>
              </a:lnSpc>
              <a:buFont typeface="Wingdings" panose="05000000000000000000" pitchFamily="2" charset="2"/>
              <a:buChar char="§"/>
            </a:pPr>
            <a:r>
              <a:rPr lang="en-US" sz="2500" dirty="0">
                <a:solidFill>
                  <a:schemeClr val="bg1"/>
                </a:solidFill>
                <a:ea typeface="+mj-ea"/>
                <a:cs typeface="+mj-cs"/>
              </a:rPr>
              <a:t>Geothermal wells &amp; storm drain vaults</a:t>
            </a:r>
          </a:p>
        </p:txBody>
      </p:sp>
    </p:spTree>
    <p:extLst>
      <p:ext uri="{BB962C8B-B14F-4D97-AF65-F5344CB8AC3E}">
        <p14:creationId xmlns:p14="http://schemas.microsoft.com/office/powerpoint/2010/main" val="3959742428"/>
      </p:ext>
    </p:extLst>
  </p:cSld>
  <p:clrMapOvr>
    <a:masterClrMapping/>
  </p:clrMapOvr>
  <mc:AlternateContent xmlns:mc="http://schemas.openxmlformats.org/markup-compatibility/2006" xmlns:p14="http://schemas.microsoft.com/office/powerpoint/2010/main">
    <mc:Choice Requires="p14">
      <p:transition spd="med" p14:dur="700" advTm="12149">
        <p:fade/>
      </p:transition>
    </mc:Choice>
    <mc:Fallback xmlns="">
      <p:transition spd="med" advTm="12149">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C43DF0-02A9-492F-898C-037EA9362D6C}"/>
              </a:ext>
            </a:extLst>
          </p:cNvPr>
          <p:cNvSpPr>
            <a:spLocks noGrp="1"/>
          </p:cNvSpPr>
          <p:nvPr>
            <p:ph type="sldNum" sz="quarter" idx="12"/>
          </p:nvPr>
        </p:nvSpPr>
        <p:spPr>
          <a:xfrm>
            <a:off x="8610600" y="6477949"/>
            <a:ext cx="1919043" cy="243525"/>
          </a:xfrm>
        </p:spPr>
        <p:txBody>
          <a:bodyPr/>
          <a:lstStyle/>
          <a:p>
            <a:fld id="{104B89BF-BAD0-46F0-8F10-47650F5D0590}" type="slidenum">
              <a:rPr lang="en-US" smtClean="0"/>
              <a:t>26</a:t>
            </a:fld>
            <a:endParaRPr lang="en-US"/>
          </a:p>
        </p:txBody>
      </p:sp>
      <p:sp>
        <p:nvSpPr>
          <p:cNvPr id="3" name="Title 1">
            <a:extLst>
              <a:ext uri="{FF2B5EF4-FFF2-40B4-BE49-F238E27FC236}">
                <a16:creationId xmlns:a16="http://schemas.microsoft.com/office/drawing/2014/main" id="{4CA7AD15-9072-41BC-AE81-560D610BAA55}"/>
              </a:ext>
            </a:extLst>
          </p:cNvPr>
          <p:cNvSpPr txBox="1">
            <a:spLocks/>
          </p:cNvSpPr>
          <p:nvPr/>
        </p:nvSpPr>
        <p:spPr>
          <a:xfrm>
            <a:off x="0" y="0"/>
            <a:ext cx="12192000" cy="6858000"/>
          </a:xfrm>
          <a:prstGeom prst="rect">
            <a:avLst/>
          </a:prstGeom>
          <a:solidFill>
            <a:srgbClr val="222A35">
              <a:alpha val="70000"/>
            </a:srgbClr>
          </a:solidFill>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2800" b="1" dirty="0">
              <a:solidFill>
                <a:schemeClr val="bg1"/>
              </a:solidFill>
            </a:endParaRPr>
          </a:p>
          <a:p>
            <a:r>
              <a:rPr lang="en-US" sz="2700" b="1" dirty="0">
                <a:solidFill>
                  <a:schemeClr val="bg1"/>
                </a:solidFill>
              </a:rPr>
              <a:t>Lessons Learned:  Kirk and Mead Elementary Schools</a:t>
            </a: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endParaRPr lang="en-US" sz="2600" dirty="0">
              <a:solidFill>
                <a:schemeClr val="bg1"/>
              </a:solidFill>
            </a:endParaRPr>
          </a:p>
          <a:p>
            <a:r>
              <a:rPr lang="en-US" sz="1800" dirty="0">
                <a:solidFill>
                  <a:schemeClr val="bg1"/>
                </a:solidFill>
              </a:rPr>
              <a:t> Kirk Elementary School				           Mead Elementary School</a:t>
            </a:r>
          </a:p>
          <a:p>
            <a:endParaRPr lang="en-US" sz="2800" dirty="0">
              <a:solidFill>
                <a:schemeClr val="bg1"/>
              </a:solidFill>
            </a:endParaRPr>
          </a:p>
          <a:p>
            <a:pPr marL="457200" indent="-457200">
              <a:buFont typeface="Wingdings" panose="05000000000000000000" pitchFamily="2" charset="2"/>
              <a:buChar char="§"/>
            </a:pPr>
            <a:endParaRPr lang="en-US" sz="2800" dirty="0">
              <a:solidFill>
                <a:schemeClr val="bg1"/>
              </a:solidFill>
            </a:endParaRPr>
          </a:p>
        </p:txBody>
      </p:sp>
      <p:pic>
        <p:nvPicPr>
          <p:cNvPr id="6" name="Picture 5">
            <a:extLst>
              <a:ext uri="{FF2B5EF4-FFF2-40B4-BE49-F238E27FC236}">
                <a16:creationId xmlns:a16="http://schemas.microsoft.com/office/drawing/2014/main" id="{8C917FD8-AAD4-45B6-B9EA-37995AEA84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521" y="1338469"/>
            <a:ext cx="5887279" cy="3924853"/>
          </a:xfrm>
          <a:prstGeom prst="rect">
            <a:avLst/>
          </a:prstGeom>
        </p:spPr>
      </p:pic>
      <p:pic>
        <p:nvPicPr>
          <p:cNvPr id="14" name="Picture 13">
            <a:extLst>
              <a:ext uri="{FF2B5EF4-FFF2-40B4-BE49-F238E27FC236}">
                <a16:creationId xmlns:a16="http://schemas.microsoft.com/office/drawing/2014/main" id="{E314DCA2-7394-494B-9F71-63072F98BB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8886" y="1338469"/>
            <a:ext cx="5887279" cy="3924853"/>
          </a:xfrm>
          <a:prstGeom prst="rect">
            <a:avLst/>
          </a:prstGeom>
        </p:spPr>
      </p:pic>
    </p:spTree>
    <p:extLst>
      <p:ext uri="{BB962C8B-B14F-4D97-AF65-F5344CB8AC3E}">
        <p14:creationId xmlns:p14="http://schemas.microsoft.com/office/powerpoint/2010/main" val="24596302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0854BA8-4D4E-43F2-B7EA-5CC06960E46E}"/>
              </a:ext>
            </a:extLst>
          </p:cNvPr>
          <p:cNvSpPr/>
          <p:nvPr/>
        </p:nvSpPr>
        <p:spPr>
          <a:xfrm>
            <a:off x="0" y="773555"/>
            <a:ext cx="12192000" cy="98167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224796E1-3447-4E14-87C7-CFAFEDC9C2D6}"/>
              </a:ext>
            </a:extLst>
          </p:cNvPr>
          <p:cNvSpPr txBox="1">
            <a:spLocks/>
          </p:cNvSpPr>
          <p:nvPr/>
        </p:nvSpPr>
        <p:spPr>
          <a:xfrm>
            <a:off x="541283" y="588818"/>
            <a:ext cx="11650717" cy="465584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endParaRPr lang="en-US" sz="2700" dirty="0">
              <a:latin typeface="Gill Sans MT" panose="020B0502020104020203" pitchFamily="34" charset="0"/>
            </a:endParaRPr>
          </a:p>
          <a:p>
            <a:pPr>
              <a:lnSpc>
                <a:spcPct val="100000"/>
              </a:lnSpc>
            </a:pPr>
            <a:r>
              <a:rPr lang="en-US" sz="2700" b="1" dirty="0">
                <a:latin typeface="Calibri Light" panose="020F0302020204030204" pitchFamily="34" charset="0"/>
                <a:cs typeface="Calibri Light" panose="020F0302020204030204" pitchFamily="34" charset="0"/>
              </a:rPr>
              <a:t>Questions</a:t>
            </a:r>
          </a:p>
          <a:p>
            <a:pPr>
              <a:lnSpc>
                <a:spcPct val="150000"/>
              </a:lnSpc>
            </a:pPr>
            <a:br>
              <a:rPr lang="en-US" sz="1800" dirty="0">
                <a:latin typeface="Gill Sans MT" panose="020B0502020104020203" pitchFamily="34" charset="0"/>
              </a:rPr>
            </a:br>
            <a:endParaRPr lang="en-US" sz="1800" dirty="0">
              <a:latin typeface="Gill Sans MT" panose="020B0502020104020203" pitchFamily="34" charset="0"/>
            </a:endParaRPr>
          </a:p>
        </p:txBody>
      </p:sp>
      <p:pic>
        <p:nvPicPr>
          <p:cNvPr id="7" name="Picture 6">
            <a:extLst>
              <a:ext uri="{FF2B5EF4-FFF2-40B4-BE49-F238E27FC236}">
                <a16:creationId xmlns:a16="http://schemas.microsoft.com/office/drawing/2014/main" id="{7620D0B0-531D-4C48-8EE8-536D324ABC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2573" y="2916740"/>
            <a:ext cx="3566853" cy="1469544"/>
          </a:xfrm>
          <a:prstGeom prst="rect">
            <a:avLst/>
          </a:prstGeom>
        </p:spPr>
      </p:pic>
    </p:spTree>
    <p:extLst>
      <p:ext uri="{BB962C8B-B14F-4D97-AF65-F5344CB8AC3E}">
        <p14:creationId xmlns:p14="http://schemas.microsoft.com/office/powerpoint/2010/main" val="32233386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4E4AD-1DDA-4EC3-810A-BC92F976FBB7}"/>
              </a:ext>
            </a:extLst>
          </p:cNvPr>
          <p:cNvPicPr>
            <a:picLocks noChangeAspect="1"/>
          </p:cNvPicPr>
          <p:nvPr/>
        </p:nvPicPr>
        <p:blipFill rotWithShape="1">
          <a:blip r:embed="rId3">
            <a:extLst>
              <a:ext uri="{28A0092B-C50C-407E-A947-70E740481C1C}">
                <a14:useLocalDpi xmlns:a14="http://schemas.microsoft.com/office/drawing/2010/main" val="0"/>
              </a:ext>
            </a:extLst>
          </a:blip>
          <a:srcRect t="1645" b="1450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B7487CB-7624-45D5-9E5B-76040677D7FF}"/>
              </a:ext>
            </a:extLst>
          </p:cNvPr>
          <p:cNvSpPr/>
          <p:nvPr/>
        </p:nvSpPr>
        <p:spPr>
          <a:xfrm>
            <a:off x="431800" y="431800"/>
            <a:ext cx="3843315" cy="6035463"/>
          </a:xfrm>
          <a:prstGeom prst="rect">
            <a:avLst/>
          </a:prstGeom>
          <a:solidFill>
            <a:schemeClr val="bg1">
              <a:alpha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F3545F-7D22-47F2-8669-8FFDC57EA560}"/>
              </a:ext>
            </a:extLst>
          </p:cNvPr>
          <p:cNvSpPr>
            <a:spLocks noGrp="1"/>
          </p:cNvSpPr>
          <p:nvPr>
            <p:ph type="title"/>
          </p:nvPr>
        </p:nvSpPr>
        <p:spPr>
          <a:xfrm>
            <a:off x="617515" y="580571"/>
            <a:ext cx="3657600" cy="5886692"/>
          </a:xfrm>
        </p:spPr>
        <p:txBody>
          <a:bodyPr vert="horz" lIns="91440" tIns="45720" rIns="91440" bIns="45720" rtlCol="0" anchor="t">
            <a:noAutofit/>
          </a:bodyPr>
          <a:lstStyle/>
          <a:p>
            <a:r>
              <a:rPr lang="en-US" sz="2700" b="1" dirty="0"/>
              <a:t>Recertification</a:t>
            </a:r>
            <a:br>
              <a:rPr lang="en-US" sz="2700" b="1" dirty="0"/>
            </a:br>
            <a:r>
              <a:rPr lang="en-US" sz="2700" b="1" dirty="0"/>
              <a:t>Panel Members:</a:t>
            </a:r>
            <a:br>
              <a:rPr lang="en-US" sz="2800" dirty="0"/>
            </a:br>
            <a:br>
              <a:rPr lang="en-US" sz="1800" dirty="0"/>
            </a:br>
            <a:r>
              <a:rPr lang="en-US" sz="1800" b="1" dirty="0"/>
              <a:t>Barbara Posthumus</a:t>
            </a:r>
            <a:br>
              <a:rPr lang="en-US" sz="1800" dirty="0"/>
            </a:br>
            <a:r>
              <a:rPr lang="en-US" sz="1800" dirty="0"/>
              <a:t>Associate Superintendent</a:t>
            </a:r>
            <a:br>
              <a:rPr lang="en-US" sz="1800" dirty="0"/>
            </a:br>
            <a:r>
              <a:rPr lang="en-US" sz="1800" dirty="0"/>
              <a:t>Business &amp; Support Services</a:t>
            </a:r>
            <a:br>
              <a:rPr lang="en-US" sz="1800" dirty="0"/>
            </a:br>
            <a:r>
              <a:rPr lang="en-US" sz="1800" dirty="0"/>
              <a:t>LWSD</a:t>
            </a:r>
            <a:br>
              <a:rPr lang="en-US" sz="1800" dirty="0"/>
            </a:br>
            <a:br>
              <a:rPr lang="en-US" sz="1800" dirty="0"/>
            </a:br>
            <a:r>
              <a:rPr lang="en-US" sz="1800" b="1" dirty="0"/>
              <a:t>Brian Buck</a:t>
            </a:r>
            <a:br>
              <a:rPr lang="en-US" sz="1800" dirty="0"/>
            </a:br>
            <a:r>
              <a:rPr lang="en-US" sz="1800" dirty="0"/>
              <a:t>Director</a:t>
            </a:r>
            <a:br>
              <a:rPr lang="en-US" sz="1800" dirty="0"/>
            </a:br>
            <a:r>
              <a:rPr lang="en-US" sz="1800" dirty="0"/>
              <a:t>Support Services</a:t>
            </a:r>
            <a:br>
              <a:rPr lang="en-US" sz="1800" dirty="0"/>
            </a:br>
            <a:r>
              <a:rPr lang="en-US" sz="1800" dirty="0"/>
              <a:t>LWSD</a:t>
            </a:r>
            <a:br>
              <a:rPr lang="en-US" sz="1800" dirty="0"/>
            </a:br>
            <a:br>
              <a:rPr lang="en-US" sz="1800" dirty="0"/>
            </a:br>
            <a:r>
              <a:rPr lang="en-US" sz="1800" b="1" dirty="0"/>
              <a:t>Stephen Murakami</a:t>
            </a:r>
            <a:br>
              <a:rPr lang="en-US" sz="1800" dirty="0"/>
            </a:br>
            <a:r>
              <a:rPr lang="en-US" sz="1800" dirty="0"/>
              <a:t>Construction Program Manager</a:t>
            </a:r>
            <a:br>
              <a:rPr lang="en-US" sz="1800" dirty="0"/>
            </a:br>
            <a:r>
              <a:rPr lang="en-US" sz="1800" dirty="0"/>
              <a:t>Support Services</a:t>
            </a:r>
            <a:br>
              <a:rPr lang="en-US" sz="1800" dirty="0"/>
            </a:br>
            <a:r>
              <a:rPr lang="en-US" sz="1800" dirty="0"/>
              <a:t>LWSD/OAC Services</a:t>
            </a:r>
            <a:br>
              <a:rPr lang="en-US" sz="1800" dirty="0"/>
            </a:br>
            <a:br>
              <a:rPr lang="en-US" sz="2000" dirty="0"/>
            </a:br>
            <a:r>
              <a:rPr lang="en-US" sz="2000" b="1" dirty="0"/>
              <a:t>Chris Hirst</a:t>
            </a:r>
            <a:br>
              <a:rPr lang="en-US" sz="2000" dirty="0"/>
            </a:br>
            <a:r>
              <a:rPr lang="en-US" sz="2000" dirty="0"/>
              <a:t>GC/CM Attorney</a:t>
            </a:r>
            <a:br>
              <a:rPr lang="en-US" sz="2000" dirty="0"/>
            </a:br>
            <a:r>
              <a:rPr lang="en-US" sz="2000" dirty="0"/>
              <a:t>Pacifica Law Group</a:t>
            </a:r>
          </a:p>
        </p:txBody>
      </p:sp>
    </p:spTree>
    <p:extLst>
      <p:ext uri="{BB962C8B-B14F-4D97-AF65-F5344CB8AC3E}">
        <p14:creationId xmlns:p14="http://schemas.microsoft.com/office/powerpoint/2010/main" val="21061976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4E4AD-1DDA-4EC3-810A-BC92F976FBB7}"/>
              </a:ext>
            </a:extLst>
          </p:cNvPr>
          <p:cNvPicPr>
            <a:picLocks noChangeAspect="1"/>
          </p:cNvPicPr>
          <p:nvPr/>
        </p:nvPicPr>
        <p:blipFill rotWithShape="1">
          <a:blip r:embed="rId3">
            <a:extLst>
              <a:ext uri="{28A0092B-C50C-407E-A947-70E740481C1C}">
                <a14:useLocalDpi xmlns:a14="http://schemas.microsoft.com/office/drawing/2010/main" val="0"/>
              </a:ext>
            </a:extLst>
          </a:blip>
          <a:srcRect t="1645" b="1450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B7487CB-7624-45D5-9E5B-76040677D7FF}"/>
              </a:ext>
            </a:extLst>
          </p:cNvPr>
          <p:cNvSpPr/>
          <p:nvPr/>
        </p:nvSpPr>
        <p:spPr>
          <a:xfrm>
            <a:off x="431800" y="431800"/>
            <a:ext cx="11246678" cy="6035463"/>
          </a:xfrm>
          <a:prstGeom prst="rect">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F3545F-7D22-47F2-8669-8FFDC57EA560}"/>
              </a:ext>
            </a:extLst>
          </p:cNvPr>
          <p:cNvSpPr>
            <a:spLocks noGrp="1"/>
          </p:cNvSpPr>
          <p:nvPr>
            <p:ph type="title"/>
          </p:nvPr>
        </p:nvSpPr>
        <p:spPr>
          <a:xfrm>
            <a:off x="617514" y="580571"/>
            <a:ext cx="10703155" cy="5709393"/>
          </a:xfrm>
        </p:spPr>
        <p:txBody>
          <a:bodyPr vert="horz" lIns="91440" tIns="45720" rIns="91440" bIns="45720" rtlCol="0" anchor="t">
            <a:noAutofit/>
          </a:bodyPr>
          <a:lstStyle/>
          <a:p>
            <a:r>
              <a:rPr lang="en-US" sz="2700" b="1" dirty="0"/>
              <a:t>District Personnel:</a:t>
            </a:r>
            <a:br>
              <a:rPr lang="en-US" sz="2800" dirty="0"/>
            </a:br>
            <a:br>
              <a:rPr lang="en-US" sz="1800" dirty="0"/>
            </a:br>
            <a:br>
              <a:rPr lang="en-US" sz="1800" dirty="0"/>
            </a:br>
            <a:r>
              <a:rPr lang="en-US" sz="1800" b="1" dirty="0"/>
              <a:t>Dr. Jane Stavem</a:t>
            </a:r>
            <a:br>
              <a:rPr lang="en-US" sz="1800" b="1" dirty="0"/>
            </a:br>
            <a:r>
              <a:rPr lang="en-US" sz="1800" dirty="0"/>
              <a:t>Superintendent</a:t>
            </a:r>
            <a:br>
              <a:rPr lang="en-US" sz="1800" dirty="0"/>
            </a:br>
            <a:r>
              <a:rPr lang="en-US" sz="1800" dirty="0"/>
              <a:t>Appointed in 2018</a:t>
            </a:r>
            <a:br>
              <a:rPr lang="en-US" sz="1800" dirty="0"/>
            </a:br>
            <a:br>
              <a:rPr lang="en-US" sz="1800" dirty="0"/>
            </a:br>
            <a:br>
              <a:rPr lang="en-US" sz="1800" dirty="0"/>
            </a:br>
            <a:r>
              <a:rPr lang="en-US" sz="1800" b="1" dirty="0"/>
              <a:t>Barbara Posthumus</a:t>
            </a:r>
            <a:br>
              <a:rPr lang="en-US" sz="1800" b="1" dirty="0"/>
            </a:br>
            <a:r>
              <a:rPr lang="en-US" sz="1800" dirty="0"/>
              <a:t>Associate Superintendent, Business and Support Services </a:t>
            </a:r>
            <a:br>
              <a:rPr lang="en-US" sz="1800" dirty="0"/>
            </a:br>
            <a:r>
              <a:rPr lang="en-US" sz="1800" dirty="0"/>
              <a:t>28 years with the district</a:t>
            </a:r>
            <a:br>
              <a:rPr lang="en-US" sz="1800" dirty="0"/>
            </a:br>
            <a:br>
              <a:rPr lang="en-US" sz="1800" dirty="0"/>
            </a:br>
            <a:br>
              <a:rPr lang="en-US" sz="1800" dirty="0"/>
            </a:br>
            <a:r>
              <a:rPr lang="en-US" sz="1800" b="1" dirty="0"/>
              <a:t>Brian Buck</a:t>
            </a:r>
            <a:br>
              <a:rPr lang="en-US" sz="1800" b="1" dirty="0"/>
            </a:br>
            <a:r>
              <a:rPr lang="en-US" sz="1800" dirty="0"/>
              <a:t>Director, Support Services</a:t>
            </a:r>
            <a:br>
              <a:rPr lang="en-US" sz="1800" dirty="0"/>
            </a:br>
            <a:r>
              <a:rPr lang="en-US" sz="1800" dirty="0"/>
              <a:t>6 years with the district</a:t>
            </a:r>
            <a:br>
              <a:rPr lang="en-US" sz="1800" dirty="0"/>
            </a:br>
            <a:br>
              <a:rPr lang="en-US" sz="1800" dirty="0"/>
            </a:br>
            <a:br>
              <a:rPr lang="en-US" sz="1800" dirty="0"/>
            </a:br>
            <a:r>
              <a:rPr lang="en-US" sz="1800" b="1" dirty="0"/>
              <a:t>Scott Emry, </a:t>
            </a:r>
            <a:br>
              <a:rPr lang="en-US" sz="1800" b="1" dirty="0"/>
            </a:br>
            <a:r>
              <a:rPr lang="en-US" sz="1800" dirty="0"/>
              <a:t>Risk, Health and Safety Manager</a:t>
            </a:r>
            <a:br>
              <a:rPr lang="en-US" sz="1800" dirty="0"/>
            </a:br>
            <a:r>
              <a:rPr lang="en-US" sz="1800" dirty="0"/>
              <a:t>15 years with the district</a:t>
            </a:r>
            <a:br>
              <a:rPr lang="en-US" sz="1800" dirty="0"/>
            </a:br>
            <a:br>
              <a:rPr lang="en-US" sz="1800" dirty="0"/>
            </a:br>
            <a:br>
              <a:rPr lang="en-US" sz="2000" dirty="0"/>
            </a:br>
            <a:endParaRPr lang="en-US" sz="2000" dirty="0"/>
          </a:p>
        </p:txBody>
      </p:sp>
    </p:spTree>
    <p:extLst>
      <p:ext uri="{BB962C8B-B14F-4D97-AF65-F5344CB8AC3E}">
        <p14:creationId xmlns:p14="http://schemas.microsoft.com/office/powerpoint/2010/main" val="30401343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04E4AD-1DDA-4EC3-810A-BC92F976FBB7}"/>
              </a:ext>
            </a:extLst>
          </p:cNvPr>
          <p:cNvPicPr>
            <a:picLocks noChangeAspect="1"/>
          </p:cNvPicPr>
          <p:nvPr/>
        </p:nvPicPr>
        <p:blipFill rotWithShape="1">
          <a:blip r:embed="rId3">
            <a:extLst>
              <a:ext uri="{28A0092B-C50C-407E-A947-70E740481C1C}">
                <a14:useLocalDpi xmlns:a14="http://schemas.microsoft.com/office/drawing/2010/main" val="0"/>
              </a:ext>
            </a:extLst>
          </a:blip>
          <a:srcRect t="1645" b="14504"/>
          <a:stretch/>
        </p:blipFill>
        <p:spPr>
          <a:xfrm>
            <a:off x="0" y="0"/>
            <a:ext cx="12192000" cy="6858000"/>
          </a:xfrm>
          <a:prstGeom prst="rect">
            <a:avLst/>
          </a:prstGeom>
        </p:spPr>
      </p:pic>
      <p:sp>
        <p:nvSpPr>
          <p:cNvPr id="2" name="Rectangle 1">
            <a:extLst>
              <a:ext uri="{FF2B5EF4-FFF2-40B4-BE49-F238E27FC236}">
                <a16:creationId xmlns:a16="http://schemas.microsoft.com/office/drawing/2014/main" id="{8B7487CB-7624-45D5-9E5B-76040677D7FF}"/>
              </a:ext>
            </a:extLst>
          </p:cNvPr>
          <p:cNvSpPr/>
          <p:nvPr/>
        </p:nvSpPr>
        <p:spPr>
          <a:xfrm>
            <a:off x="431800" y="431800"/>
            <a:ext cx="11246678" cy="6035463"/>
          </a:xfrm>
          <a:prstGeom prst="rect">
            <a:avLst/>
          </a:prstGeom>
          <a:solidFill>
            <a:schemeClr val="bg1">
              <a:alpha val="89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B4F3545F-7D22-47F2-8669-8FFDC57EA560}"/>
              </a:ext>
            </a:extLst>
          </p:cNvPr>
          <p:cNvSpPr>
            <a:spLocks noGrp="1"/>
          </p:cNvSpPr>
          <p:nvPr>
            <p:ph type="title"/>
          </p:nvPr>
        </p:nvSpPr>
        <p:spPr>
          <a:xfrm>
            <a:off x="617514" y="580571"/>
            <a:ext cx="10703155" cy="5886692"/>
          </a:xfrm>
        </p:spPr>
        <p:txBody>
          <a:bodyPr vert="horz" lIns="91440" tIns="45720" rIns="91440" bIns="45720" rtlCol="0" anchor="t">
            <a:noAutofit/>
          </a:bodyPr>
          <a:lstStyle/>
          <a:p>
            <a:r>
              <a:rPr lang="en-US" sz="2700" b="1" dirty="0"/>
              <a:t>Contract Employees and Consultant Personnel:</a:t>
            </a:r>
            <a:br>
              <a:rPr lang="en-US" sz="2800" dirty="0"/>
            </a:br>
            <a:br>
              <a:rPr lang="en-US" sz="1800" dirty="0"/>
            </a:br>
            <a:r>
              <a:rPr lang="en-US" sz="1800" b="1" dirty="0"/>
              <a:t>Stephen Murakami, </a:t>
            </a:r>
            <a:r>
              <a:rPr lang="en-US" sz="1800" dirty="0"/>
              <a:t>Construction/Program Manager</a:t>
            </a:r>
            <a:br>
              <a:rPr lang="en-US" sz="1800" dirty="0"/>
            </a:br>
            <a:r>
              <a:rPr lang="en-US" sz="1800" dirty="0"/>
              <a:t>22 years experience, 2 with the district</a:t>
            </a:r>
            <a:br>
              <a:rPr lang="en-US" sz="1800" dirty="0"/>
            </a:br>
            <a:br>
              <a:rPr lang="en-US" sz="1800" dirty="0"/>
            </a:br>
            <a:br>
              <a:rPr lang="en-US" sz="1800" dirty="0"/>
            </a:br>
            <a:r>
              <a:rPr lang="en-US" sz="1800" b="1" dirty="0"/>
              <a:t>Dan Chandler, Principal – </a:t>
            </a:r>
            <a:r>
              <a:rPr lang="en-US" sz="1800" dirty="0"/>
              <a:t>Strategy Advisor</a:t>
            </a:r>
            <a:br>
              <a:rPr lang="en-US" sz="1800" dirty="0"/>
            </a:br>
            <a:r>
              <a:rPr lang="en-US" sz="1800" dirty="0"/>
              <a:t>38 years experience, 5 with the district</a:t>
            </a:r>
            <a:br>
              <a:rPr lang="en-US" sz="1800" dirty="0"/>
            </a:br>
            <a:br>
              <a:rPr lang="en-US" sz="1800" dirty="0"/>
            </a:br>
            <a:br>
              <a:rPr lang="en-US" sz="1800" dirty="0"/>
            </a:br>
            <a:r>
              <a:rPr lang="en-US" sz="1800" b="1" dirty="0"/>
              <a:t>Howard Hillinger, Principal – </a:t>
            </a:r>
            <a:r>
              <a:rPr lang="en-US" sz="1800" dirty="0"/>
              <a:t>Strategy Advisor</a:t>
            </a:r>
            <a:br>
              <a:rPr lang="en-US" sz="1800" dirty="0"/>
            </a:br>
            <a:r>
              <a:rPr lang="en-US" sz="1800" dirty="0"/>
              <a:t>38 years experience, 5 with the district</a:t>
            </a:r>
            <a:br>
              <a:rPr lang="en-US" sz="1800" dirty="0"/>
            </a:br>
            <a:r>
              <a:rPr lang="en-US" sz="1800" dirty="0"/>
              <a:t>PRC Member</a:t>
            </a:r>
            <a:br>
              <a:rPr lang="en-US" sz="1800" dirty="0"/>
            </a:br>
            <a:br>
              <a:rPr lang="en-US" sz="2000" dirty="0"/>
            </a:br>
            <a:r>
              <a:rPr lang="en-US" sz="1800" b="1" dirty="0"/>
              <a:t>Chris Hirst, Partner </a:t>
            </a:r>
            <a:r>
              <a:rPr lang="en-US" sz="1800" dirty="0"/>
              <a:t>– Legal Advisor</a:t>
            </a:r>
            <a:br>
              <a:rPr lang="en-US" sz="1800" dirty="0"/>
            </a:br>
            <a:r>
              <a:rPr lang="en-US" sz="1800" dirty="0"/>
              <a:t>CPARB member 2007-2015</a:t>
            </a:r>
            <a:br>
              <a:rPr lang="en-US" sz="1800" dirty="0"/>
            </a:br>
            <a:r>
              <a:rPr lang="en-US" sz="1800" dirty="0"/>
              <a:t>16 with the district</a:t>
            </a:r>
            <a:br>
              <a:rPr lang="en-US" sz="2000" dirty="0"/>
            </a:br>
            <a:br>
              <a:rPr lang="en-US" sz="2000" dirty="0"/>
            </a:br>
            <a:r>
              <a:rPr lang="en-US" sz="1800" b="1" dirty="0"/>
              <a:t>David Alskog, Partner </a:t>
            </a:r>
            <a:r>
              <a:rPr lang="en-US" sz="2000" b="1" dirty="0"/>
              <a:t>–</a:t>
            </a:r>
            <a:r>
              <a:rPr lang="en-US" sz="1800" dirty="0"/>
              <a:t> Legal Advisor</a:t>
            </a:r>
            <a:br>
              <a:rPr lang="en-US" sz="1800" dirty="0"/>
            </a:br>
            <a:r>
              <a:rPr lang="en-US" sz="1800" dirty="0"/>
              <a:t>25 with the district</a:t>
            </a:r>
          </a:p>
        </p:txBody>
      </p:sp>
      <p:pic>
        <p:nvPicPr>
          <p:cNvPr id="5" name="Picture 4">
            <a:extLst>
              <a:ext uri="{FF2B5EF4-FFF2-40B4-BE49-F238E27FC236}">
                <a16:creationId xmlns:a16="http://schemas.microsoft.com/office/drawing/2014/main" id="{5605B816-4B9F-45E9-A646-1D9043B75816}"/>
              </a:ext>
            </a:extLst>
          </p:cNvPr>
          <p:cNvPicPr>
            <a:picLocks noChangeAspect="1"/>
          </p:cNvPicPr>
          <p:nvPr/>
        </p:nvPicPr>
        <p:blipFill>
          <a:blip r:embed="rId4"/>
          <a:stretch>
            <a:fillRect/>
          </a:stretch>
        </p:blipFill>
        <p:spPr>
          <a:xfrm>
            <a:off x="7477760" y="3282617"/>
            <a:ext cx="7053683" cy="292633"/>
          </a:xfrm>
          <a:prstGeom prst="rect">
            <a:avLst/>
          </a:prstGeom>
        </p:spPr>
      </p:pic>
      <p:pic>
        <p:nvPicPr>
          <p:cNvPr id="6" name="Picture 5">
            <a:extLst>
              <a:ext uri="{FF2B5EF4-FFF2-40B4-BE49-F238E27FC236}">
                <a16:creationId xmlns:a16="http://schemas.microsoft.com/office/drawing/2014/main" id="{92573C7C-4E9A-48C0-9140-9965FC2AC777}"/>
              </a:ext>
            </a:extLst>
          </p:cNvPr>
          <p:cNvPicPr>
            <a:picLocks noChangeAspect="1"/>
          </p:cNvPicPr>
          <p:nvPr/>
        </p:nvPicPr>
        <p:blipFill>
          <a:blip r:embed="rId5"/>
          <a:stretch>
            <a:fillRect/>
          </a:stretch>
        </p:blipFill>
        <p:spPr>
          <a:xfrm>
            <a:off x="7477760" y="2317409"/>
            <a:ext cx="850736" cy="204177"/>
          </a:xfrm>
          <a:prstGeom prst="rect">
            <a:avLst/>
          </a:prstGeom>
        </p:spPr>
      </p:pic>
      <p:pic>
        <p:nvPicPr>
          <p:cNvPr id="7" name="Picture 6">
            <a:extLst>
              <a:ext uri="{FF2B5EF4-FFF2-40B4-BE49-F238E27FC236}">
                <a16:creationId xmlns:a16="http://schemas.microsoft.com/office/drawing/2014/main" id="{040459B0-E75D-4536-9650-E68AA0016343}"/>
              </a:ext>
            </a:extLst>
          </p:cNvPr>
          <p:cNvPicPr>
            <a:picLocks noChangeAspect="1"/>
          </p:cNvPicPr>
          <p:nvPr/>
        </p:nvPicPr>
        <p:blipFill>
          <a:blip r:embed="rId5"/>
          <a:stretch>
            <a:fillRect/>
          </a:stretch>
        </p:blipFill>
        <p:spPr>
          <a:xfrm>
            <a:off x="7477760" y="1316481"/>
            <a:ext cx="850736" cy="204177"/>
          </a:xfrm>
          <a:prstGeom prst="rect">
            <a:avLst/>
          </a:prstGeom>
        </p:spPr>
      </p:pic>
      <p:pic>
        <p:nvPicPr>
          <p:cNvPr id="10" name="Picture 9">
            <a:extLst>
              <a:ext uri="{FF2B5EF4-FFF2-40B4-BE49-F238E27FC236}">
                <a16:creationId xmlns:a16="http://schemas.microsoft.com/office/drawing/2014/main" id="{16831EC5-07A4-49BE-A85A-093EC61C6C0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77760" y="4291260"/>
            <a:ext cx="987669" cy="267842"/>
          </a:xfrm>
          <a:prstGeom prst="rect">
            <a:avLst/>
          </a:prstGeom>
        </p:spPr>
      </p:pic>
      <p:pic>
        <p:nvPicPr>
          <p:cNvPr id="11" name="Picture 10">
            <a:extLst>
              <a:ext uri="{FF2B5EF4-FFF2-40B4-BE49-F238E27FC236}">
                <a16:creationId xmlns:a16="http://schemas.microsoft.com/office/drawing/2014/main" id="{AFCB13C4-7476-4232-868A-DDAF9EC9D7EC}"/>
              </a:ext>
            </a:extLst>
          </p:cNvPr>
          <p:cNvPicPr>
            <a:picLocks noChangeAspect="1"/>
          </p:cNvPicPr>
          <p:nvPr/>
        </p:nvPicPr>
        <p:blipFill>
          <a:blip r:embed="rId7"/>
          <a:stretch>
            <a:fillRect/>
          </a:stretch>
        </p:blipFill>
        <p:spPr>
          <a:xfrm>
            <a:off x="7477760" y="5235609"/>
            <a:ext cx="1387719" cy="560044"/>
          </a:xfrm>
          <a:prstGeom prst="rect">
            <a:avLst/>
          </a:prstGeom>
        </p:spPr>
      </p:pic>
    </p:spTree>
    <p:extLst>
      <p:ext uri="{BB962C8B-B14F-4D97-AF65-F5344CB8AC3E}">
        <p14:creationId xmlns:p14="http://schemas.microsoft.com/office/powerpoint/2010/main" val="148725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C28F6649-384B-4E43-828D-91FE9316C7B7}"/>
              </a:ext>
            </a:extLst>
          </p:cNvPr>
          <p:cNvCxnSpPr/>
          <p:nvPr/>
        </p:nvCxnSpPr>
        <p:spPr>
          <a:xfrm>
            <a:off x="3706475" y="904875"/>
            <a:ext cx="4685051"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2363779" y="118925"/>
            <a:ext cx="7514035" cy="561974"/>
          </a:xfrm>
        </p:spPr>
        <p:txBody>
          <a:bodyPr>
            <a:normAutofit/>
          </a:bodyPr>
          <a:lstStyle/>
          <a:p>
            <a:pPr algn="ctr"/>
            <a:r>
              <a:rPr lang="en-US" sz="1800" dirty="0">
                <a:latin typeface="Franklin Gothic Demi" panose="020B0703020102020204" pitchFamily="34" charset="0"/>
              </a:rPr>
              <a:t>Lake Washington School District</a:t>
            </a:r>
            <a:br>
              <a:rPr lang="en-US" sz="2400" dirty="0">
                <a:latin typeface="Franklin Gothic Demi" panose="020B0703020102020204" pitchFamily="34" charset="0"/>
              </a:rPr>
            </a:br>
            <a:r>
              <a:rPr lang="en-US" sz="1350" dirty="0">
                <a:latin typeface="Franklin Gothic Book" panose="020B0503020102020204" pitchFamily="34" charset="0"/>
              </a:rPr>
              <a:t>GC/CM Organizational Structure</a:t>
            </a:r>
            <a:endParaRPr lang="en-US" sz="2400" dirty="0">
              <a:latin typeface="Franklin Gothic Book" panose="020B0503020102020204" pitchFamily="34" charset="0"/>
            </a:endParaRPr>
          </a:p>
        </p:txBody>
      </p:sp>
      <p:grpSp>
        <p:nvGrpSpPr>
          <p:cNvPr id="7" name="Group 6">
            <a:extLst>
              <a:ext uri="{FF2B5EF4-FFF2-40B4-BE49-F238E27FC236}">
                <a16:creationId xmlns:a16="http://schemas.microsoft.com/office/drawing/2014/main" id="{2149FF92-2D4D-4EE0-BA51-3D82D3971510}"/>
              </a:ext>
            </a:extLst>
          </p:cNvPr>
          <p:cNvGrpSpPr/>
          <p:nvPr/>
        </p:nvGrpSpPr>
        <p:grpSpPr>
          <a:xfrm>
            <a:off x="1749260" y="5118268"/>
            <a:ext cx="863711" cy="436749"/>
            <a:chOff x="6703" y="2702974"/>
            <a:chExt cx="1125821" cy="562911"/>
          </a:xfrm>
        </p:grpSpPr>
        <p:sp>
          <p:nvSpPr>
            <p:cNvPr id="9" name="Rectangle 8">
              <a:extLst>
                <a:ext uri="{FF2B5EF4-FFF2-40B4-BE49-F238E27FC236}">
                  <a16:creationId xmlns:a16="http://schemas.microsoft.com/office/drawing/2014/main" id="{872652FD-354A-4268-8577-480F326A0BAF}"/>
                </a:ext>
              </a:extLst>
            </p:cNvPr>
            <p:cNvSpPr/>
            <p:nvPr/>
          </p:nvSpPr>
          <p:spPr>
            <a:xfrm>
              <a:off x="6703" y="2702975"/>
              <a:ext cx="1125821" cy="562910"/>
            </a:xfrm>
            <a:prstGeom prst="rect">
              <a:avLst/>
            </a:prstGeom>
            <a:solidFill>
              <a:schemeClr val="accent1">
                <a:lumMod val="40000"/>
                <a:lumOff val="60000"/>
              </a:schemeClr>
            </a:solidFill>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0" name="TextBox 9">
              <a:extLst>
                <a:ext uri="{FF2B5EF4-FFF2-40B4-BE49-F238E27FC236}">
                  <a16:creationId xmlns:a16="http://schemas.microsoft.com/office/drawing/2014/main" id="{6EF720E5-A3AE-49DA-BE0C-751D5B008803}"/>
                </a:ext>
              </a:extLst>
            </p:cNvPr>
            <p:cNvSpPr txBox="1"/>
            <p:nvPr/>
          </p:nvSpPr>
          <p:spPr>
            <a:xfrm>
              <a:off x="6703" y="2702974"/>
              <a:ext cx="1125821" cy="562910"/>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286" tIns="4286" rIns="4286" bIns="4286" numCol="1" spcCol="1270" anchor="ctr" anchorCtr="0">
              <a:noAutofit/>
            </a:bodyPr>
            <a:lstStyle/>
            <a:p>
              <a:pPr algn="ctr" defTabSz="283369">
                <a:lnSpc>
                  <a:spcPct val="90000"/>
                </a:lnSpc>
                <a:spcBef>
                  <a:spcPct val="0"/>
                </a:spcBef>
                <a:spcAft>
                  <a:spcPct val="35000"/>
                </a:spcAft>
              </a:pPr>
              <a:r>
                <a:rPr lang="en-US" sz="700" dirty="0">
                  <a:latin typeface="Franklin Gothic Book" panose="020B0503020102020204" pitchFamily="34" charset="0"/>
                </a:rPr>
                <a:t>Additional GC/CM experience since 2016 certification</a:t>
              </a:r>
            </a:p>
          </p:txBody>
        </p:sp>
      </p:grpSp>
      <p:grpSp>
        <p:nvGrpSpPr>
          <p:cNvPr id="11" name="Group 10">
            <a:extLst>
              <a:ext uri="{FF2B5EF4-FFF2-40B4-BE49-F238E27FC236}">
                <a16:creationId xmlns:a16="http://schemas.microsoft.com/office/drawing/2014/main" id="{59ABE534-9173-4C86-8328-D1C96E05F589}"/>
              </a:ext>
            </a:extLst>
          </p:cNvPr>
          <p:cNvGrpSpPr/>
          <p:nvPr/>
        </p:nvGrpSpPr>
        <p:grpSpPr>
          <a:xfrm>
            <a:off x="1749261" y="5654316"/>
            <a:ext cx="863711" cy="436748"/>
            <a:chOff x="6703" y="2702975"/>
            <a:chExt cx="1125821" cy="562910"/>
          </a:xfrm>
        </p:grpSpPr>
        <p:sp>
          <p:nvSpPr>
            <p:cNvPr id="12" name="Rectangle 11">
              <a:extLst>
                <a:ext uri="{FF2B5EF4-FFF2-40B4-BE49-F238E27FC236}">
                  <a16:creationId xmlns:a16="http://schemas.microsoft.com/office/drawing/2014/main" id="{30B8DB4D-A4CE-4F14-9134-4C4061D16031}"/>
                </a:ext>
              </a:extLst>
            </p:cNvPr>
            <p:cNvSpPr/>
            <p:nvPr/>
          </p:nvSpPr>
          <p:spPr>
            <a:xfrm>
              <a:off x="6703" y="2702975"/>
              <a:ext cx="1125821" cy="562910"/>
            </a:xfrm>
            <a:prstGeom prst="rect">
              <a:avLst/>
            </a:prstGeom>
            <a:solidFill>
              <a:schemeClr val="accent1">
                <a:lumMod val="40000"/>
                <a:lumOff val="60000"/>
              </a:schemeClr>
            </a:solidFill>
            <a:ln w="12700">
              <a:solidFill>
                <a:schemeClr val="tx1"/>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3" name="TextBox 12">
              <a:extLst>
                <a:ext uri="{FF2B5EF4-FFF2-40B4-BE49-F238E27FC236}">
                  <a16:creationId xmlns:a16="http://schemas.microsoft.com/office/drawing/2014/main" id="{A8E4ED58-E4BE-4775-BA01-1337D2213CD1}"/>
                </a:ext>
              </a:extLst>
            </p:cNvPr>
            <p:cNvSpPr txBox="1"/>
            <p:nvPr/>
          </p:nvSpPr>
          <p:spPr>
            <a:xfrm>
              <a:off x="6703" y="2702975"/>
              <a:ext cx="1125821" cy="562910"/>
            </a:xfrm>
            <a:prstGeom prst="rect">
              <a:avLst/>
            </a:prstGeom>
            <a:solidFill>
              <a:schemeClr val="bg1"/>
            </a:solidFill>
            <a:ln w="12700">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286" tIns="4286" rIns="4286" bIns="4286" numCol="1" spcCol="1270" anchor="ctr" anchorCtr="0">
              <a:noAutofit/>
            </a:bodyPr>
            <a:lstStyle/>
            <a:p>
              <a:pPr algn="ctr" defTabSz="283369">
                <a:lnSpc>
                  <a:spcPct val="90000"/>
                </a:lnSpc>
                <a:spcBef>
                  <a:spcPct val="0"/>
                </a:spcBef>
                <a:spcAft>
                  <a:spcPct val="35000"/>
                </a:spcAft>
              </a:pPr>
              <a:r>
                <a:rPr lang="en-US" sz="700" dirty="0">
                  <a:latin typeface="Franklin Gothic Book" panose="020B0503020102020204" pitchFamily="34" charset="0"/>
                </a:rPr>
                <a:t>New to LWSD since 2016 certification</a:t>
              </a:r>
            </a:p>
          </p:txBody>
        </p:sp>
      </p:grpSp>
      <p:sp>
        <p:nvSpPr>
          <p:cNvPr id="14" name="Rectangle 13">
            <a:extLst>
              <a:ext uri="{FF2B5EF4-FFF2-40B4-BE49-F238E27FC236}">
                <a16:creationId xmlns:a16="http://schemas.microsoft.com/office/drawing/2014/main" id="{3C12D050-BDD2-494B-B402-6A0210146300}"/>
              </a:ext>
            </a:extLst>
          </p:cNvPr>
          <p:cNvSpPr/>
          <p:nvPr/>
        </p:nvSpPr>
        <p:spPr>
          <a:xfrm>
            <a:off x="1631950" y="4914795"/>
            <a:ext cx="1111250" cy="1824281"/>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Franklin Gothic Book" panose="020B0503020102020204" pitchFamily="34" charset="0"/>
            </a:endParaRPr>
          </a:p>
        </p:txBody>
      </p:sp>
      <p:sp>
        <p:nvSpPr>
          <p:cNvPr id="15" name="TextBox 14">
            <a:extLst>
              <a:ext uri="{FF2B5EF4-FFF2-40B4-BE49-F238E27FC236}">
                <a16:creationId xmlns:a16="http://schemas.microsoft.com/office/drawing/2014/main" id="{EA8B12CE-81BB-49C3-81E2-8B837D0EE380}"/>
              </a:ext>
            </a:extLst>
          </p:cNvPr>
          <p:cNvSpPr txBox="1"/>
          <p:nvPr/>
        </p:nvSpPr>
        <p:spPr>
          <a:xfrm>
            <a:off x="1994843" y="4914795"/>
            <a:ext cx="372546" cy="234895"/>
          </a:xfrm>
          <a:prstGeom prst="rect">
            <a:avLst/>
          </a:prstGeom>
          <a:noFill/>
        </p:spPr>
        <p:txBody>
          <a:bodyPr wrap="square" rtlCol="0">
            <a:spAutoFit/>
          </a:bodyPr>
          <a:lstStyle/>
          <a:p>
            <a:r>
              <a:rPr lang="en-US" sz="900" dirty="0">
                <a:latin typeface="Franklin Gothic Book" panose="020B0503020102020204" pitchFamily="34" charset="0"/>
              </a:rPr>
              <a:t>Key</a:t>
            </a:r>
          </a:p>
        </p:txBody>
      </p:sp>
      <p:graphicFrame>
        <p:nvGraphicFramePr>
          <p:cNvPr id="8" name="Content Placeholder 7" descr="Organization Chart" title="SmartArt"/>
          <p:cNvGraphicFramePr>
            <a:graphicFrameLocks noGrp="1"/>
          </p:cNvGraphicFramePr>
          <p:nvPr>
            <p:ph idx="1"/>
            <p:extLst/>
          </p:nvPr>
        </p:nvGraphicFramePr>
        <p:xfrm>
          <a:off x="1631950" y="299539"/>
          <a:ext cx="8928100" cy="65584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17" name="Group 16">
            <a:extLst>
              <a:ext uri="{FF2B5EF4-FFF2-40B4-BE49-F238E27FC236}">
                <a16:creationId xmlns:a16="http://schemas.microsoft.com/office/drawing/2014/main" id="{C33A2468-566C-4B1F-A9DC-EBC98F4917BD}"/>
              </a:ext>
            </a:extLst>
          </p:cNvPr>
          <p:cNvGrpSpPr/>
          <p:nvPr/>
        </p:nvGrpSpPr>
        <p:grpSpPr>
          <a:xfrm>
            <a:off x="1749261" y="6190364"/>
            <a:ext cx="863711" cy="436748"/>
            <a:chOff x="6703" y="2702975"/>
            <a:chExt cx="1125821" cy="562910"/>
          </a:xfrm>
        </p:grpSpPr>
        <p:sp>
          <p:nvSpPr>
            <p:cNvPr id="18" name="Rectangle 17">
              <a:extLst>
                <a:ext uri="{FF2B5EF4-FFF2-40B4-BE49-F238E27FC236}">
                  <a16:creationId xmlns:a16="http://schemas.microsoft.com/office/drawing/2014/main" id="{7A6ECAA9-78BB-42D9-B751-EE82F7EF33C6}"/>
                </a:ext>
              </a:extLst>
            </p:cNvPr>
            <p:cNvSpPr/>
            <p:nvPr/>
          </p:nvSpPr>
          <p:spPr>
            <a:xfrm>
              <a:off x="6703" y="2702975"/>
              <a:ext cx="1125821" cy="562910"/>
            </a:xfrm>
            <a:prstGeom prst="rect">
              <a:avLst/>
            </a:prstGeom>
            <a:solidFill>
              <a:schemeClr val="accent1">
                <a:lumMod val="40000"/>
                <a:lumOff val="60000"/>
              </a:schemeClr>
            </a:solidFill>
            <a:ln w="12700">
              <a:solidFill>
                <a:srgbClr val="FF0000"/>
              </a:solidFill>
            </a:ln>
          </p:spPr>
          <p:style>
            <a:lnRef idx="2">
              <a:schemeClr val="dk1">
                <a:shade val="80000"/>
                <a:hueOff val="0"/>
                <a:satOff val="0"/>
                <a:lumOff val="0"/>
                <a:alphaOff val="0"/>
              </a:schemeClr>
            </a:lnRef>
            <a:fillRef idx="1">
              <a:scrgbClr r="0" g="0" b="0"/>
            </a:fillRef>
            <a:effectRef idx="0">
              <a:schemeClr val="lt1">
                <a:hueOff val="0"/>
                <a:satOff val="0"/>
                <a:lumOff val="0"/>
                <a:alphaOff val="0"/>
              </a:schemeClr>
            </a:effectRef>
            <a:fontRef idx="minor">
              <a:schemeClr val="dk1">
                <a:hueOff val="0"/>
                <a:satOff val="0"/>
                <a:lumOff val="0"/>
                <a:alphaOff val="0"/>
              </a:schemeClr>
            </a:fontRef>
          </p:style>
        </p:sp>
        <p:sp>
          <p:nvSpPr>
            <p:cNvPr id="19" name="TextBox 18">
              <a:extLst>
                <a:ext uri="{FF2B5EF4-FFF2-40B4-BE49-F238E27FC236}">
                  <a16:creationId xmlns:a16="http://schemas.microsoft.com/office/drawing/2014/main" id="{73B81277-1D5A-4859-BDD3-EEBC359392D0}"/>
                </a:ext>
              </a:extLst>
            </p:cNvPr>
            <p:cNvSpPr txBox="1"/>
            <p:nvPr/>
          </p:nvSpPr>
          <p:spPr>
            <a:xfrm>
              <a:off x="6703" y="2702975"/>
              <a:ext cx="1125821" cy="562910"/>
            </a:xfrm>
            <a:prstGeom prst="rect">
              <a:avLst/>
            </a:prstGeom>
            <a:solidFill>
              <a:schemeClr val="bg1"/>
            </a:solidFill>
            <a:ln w="12700">
              <a:solidFill>
                <a:srgbClr val="FF0000"/>
              </a:solid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286" tIns="4286" rIns="4286" bIns="4286" numCol="1" spcCol="1270" anchor="ctr" anchorCtr="0">
              <a:noAutofit/>
            </a:bodyPr>
            <a:lstStyle/>
            <a:p>
              <a:pPr algn="ctr" defTabSz="283369">
                <a:lnSpc>
                  <a:spcPct val="90000"/>
                </a:lnSpc>
                <a:spcBef>
                  <a:spcPct val="0"/>
                </a:spcBef>
                <a:spcAft>
                  <a:spcPct val="35000"/>
                </a:spcAft>
              </a:pPr>
              <a:r>
                <a:rPr lang="en-US" sz="700" dirty="0">
                  <a:latin typeface="Franklin Gothic Book" panose="020B0503020102020204" pitchFamily="34" charset="0"/>
                </a:rPr>
                <a:t>Contracted Support</a:t>
              </a:r>
            </a:p>
          </p:txBody>
        </p:sp>
      </p:grpSp>
    </p:spTree>
    <p:extLst>
      <p:ext uri="{BB962C8B-B14F-4D97-AF65-F5344CB8AC3E}">
        <p14:creationId xmlns:p14="http://schemas.microsoft.com/office/powerpoint/2010/main" val="14451926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3" name="Picture 42" descr="A view of the side of a road&#10;&#10;Description generated with very high confidence">
            <a:extLst>
              <a:ext uri="{FF2B5EF4-FFF2-40B4-BE49-F238E27FC236}">
                <a16:creationId xmlns:a16="http://schemas.microsoft.com/office/drawing/2014/main" id="{3733C3C1-574B-45CD-B391-9B364CE524A3}"/>
              </a:ext>
            </a:extLst>
          </p:cNvPr>
          <p:cNvPicPr>
            <a:picLocks noChangeAspect="1"/>
          </p:cNvPicPr>
          <p:nvPr/>
        </p:nvPicPr>
        <p:blipFill rotWithShape="1">
          <a:blip r:embed="rId3" cstate="screen">
            <a:alphaModFix amt="40000"/>
            <a:extLst>
              <a:ext uri="{28A0092B-C50C-407E-A947-70E740481C1C}">
                <a14:useLocalDpi xmlns:a14="http://schemas.microsoft.com/office/drawing/2010/main"/>
              </a:ext>
            </a:extLst>
          </a:blip>
          <a:srcRect b="-1"/>
          <a:stretch/>
        </p:blipFill>
        <p:spPr>
          <a:xfrm>
            <a:off x="20" y="10"/>
            <a:ext cx="12191980" cy="6857990"/>
          </a:xfrm>
          <a:prstGeom prst="rect">
            <a:avLst/>
          </a:prstGeom>
        </p:spPr>
      </p:pic>
      <p:sp>
        <p:nvSpPr>
          <p:cNvPr id="2" name="Title 1"/>
          <p:cNvSpPr>
            <a:spLocks noGrp="1"/>
          </p:cNvSpPr>
          <p:nvPr>
            <p:ph type="title"/>
          </p:nvPr>
        </p:nvSpPr>
        <p:spPr>
          <a:xfrm>
            <a:off x="1312418" y="331351"/>
            <a:ext cx="9567164" cy="837049"/>
          </a:xfrm>
          <a:solidFill>
            <a:srgbClr val="A6A6A6">
              <a:alpha val="69804"/>
            </a:srgbClr>
          </a:solidFill>
          <a:ln>
            <a:solidFill>
              <a:srgbClr val="FFFFFF"/>
            </a:solidFill>
          </a:ln>
        </p:spPr>
        <p:txBody>
          <a:bodyPr>
            <a:normAutofit/>
          </a:bodyPr>
          <a:lstStyle/>
          <a:p>
            <a:r>
              <a:rPr lang="en-US" dirty="0">
                <a:solidFill>
                  <a:schemeClr val="tx1"/>
                </a:solidFill>
              </a:rPr>
              <a:t>Lake Washington School District </a:t>
            </a:r>
            <a:r>
              <a:rPr lang="en-US" dirty="0">
                <a:solidFill>
                  <a:schemeClr val="bg1">
                    <a:lumMod val="85000"/>
                    <a:lumOff val="15000"/>
                  </a:schemeClr>
                </a:solidFill>
              </a:rPr>
              <a:t>Mission</a:t>
            </a:r>
          </a:p>
        </p:txBody>
      </p:sp>
      <p:sp>
        <p:nvSpPr>
          <p:cNvPr id="3" name="Content Placeholder 2"/>
          <p:cNvSpPr>
            <a:spLocks noGrp="1"/>
          </p:cNvSpPr>
          <p:nvPr>
            <p:ph idx="1"/>
          </p:nvPr>
        </p:nvSpPr>
        <p:spPr>
          <a:xfrm>
            <a:off x="1312418" y="1393445"/>
            <a:ext cx="9567164" cy="1603756"/>
          </a:xfrm>
        </p:spPr>
        <p:txBody>
          <a:bodyPr vert="horz" lIns="91440" tIns="45720" rIns="91440" bIns="45720" rtlCol="0" anchor="t">
            <a:normAutofit/>
          </a:bodyPr>
          <a:lstStyle/>
          <a:p>
            <a:pPr marL="0" indent="0">
              <a:buNone/>
            </a:pPr>
            <a:r>
              <a:rPr lang="en-US" sz="2800" u="sng" dirty="0"/>
              <a:t>Each student</a:t>
            </a:r>
            <a:r>
              <a:rPr lang="en-US" sz="2800" dirty="0"/>
              <a:t> will graduate prepared to lead a rewarding and responsible life as a contributing member of our community and greater society.</a:t>
            </a:r>
          </a:p>
          <a:p>
            <a:endParaRPr lang="en-US" dirty="0"/>
          </a:p>
          <a:p>
            <a:endParaRPr lang="en-US" dirty="0"/>
          </a:p>
          <a:p>
            <a:endParaRPr lang="en-US" dirty="0"/>
          </a:p>
        </p:txBody>
      </p:sp>
      <p:sp>
        <p:nvSpPr>
          <p:cNvPr id="5" name="Title 1">
            <a:extLst>
              <a:ext uri="{FF2B5EF4-FFF2-40B4-BE49-F238E27FC236}">
                <a16:creationId xmlns:a16="http://schemas.microsoft.com/office/drawing/2014/main" id="{24F4FA47-C661-4B58-A9C5-2492C33E7C73}"/>
              </a:ext>
            </a:extLst>
          </p:cNvPr>
          <p:cNvSpPr txBox="1">
            <a:spLocks/>
          </p:cNvSpPr>
          <p:nvPr/>
        </p:nvSpPr>
        <p:spPr>
          <a:xfrm>
            <a:off x="1312418" y="3200400"/>
            <a:ext cx="9567164" cy="825500"/>
          </a:xfrm>
          <a:prstGeom prst="rect">
            <a:avLst/>
          </a:prstGeom>
          <a:solidFill>
            <a:srgbClr val="A6A6A6">
              <a:alpha val="69804"/>
            </a:srgbClr>
          </a:solidFill>
          <a:ln w="31750" cap="sq">
            <a:solidFill>
              <a:srgbClr val="FFFFFF"/>
            </a:solidFill>
            <a:miter lim="800000"/>
          </a:ln>
        </p:spPr>
        <p:txBody>
          <a:bodyPr vert="horz" lIns="182880" tIns="182880" rIns="182880" bIns="182880" rtlCol="0" anchor="ctr">
            <a:normAutofit/>
          </a:bodyPr>
          <a:lst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a:lstStyle>
          <a:p>
            <a:r>
              <a:rPr lang="en-US" dirty="0">
                <a:solidFill>
                  <a:schemeClr val="tx1"/>
                </a:solidFill>
              </a:rPr>
              <a:t>Lake Washington School District </a:t>
            </a:r>
            <a:r>
              <a:rPr lang="en-US" dirty="0">
                <a:solidFill>
                  <a:schemeClr val="bg1">
                    <a:lumMod val="85000"/>
                    <a:lumOff val="15000"/>
                  </a:schemeClr>
                </a:solidFill>
              </a:rPr>
              <a:t>Vision</a:t>
            </a:r>
          </a:p>
        </p:txBody>
      </p:sp>
      <p:sp>
        <p:nvSpPr>
          <p:cNvPr id="6" name="Content Placeholder 2">
            <a:extLst>
              <a:ext uri="{FF2B5EF4-FFF2-40B4-BE49-F238E27FC236}">
                <a16:creationId xmlns:a16="http://schemas.microsoft.com/office/drawing/2014/main" id="{ABD85C36-8CA3-43FB-B5ED-1A11A76931C3}"/>
              </a:ext>
            </a:extLst>
          </p:cNvPr>
          <p:cNvSpPr txBox="1">
            <a:spLocks/>
          </p:cNvSpPr>
          <p:nvPr/>
        </p:nvSpPr>
        <p:spPr>
          <a:xfrm>
            <a:off x="1312418" y="4264457"/>
            <a:ext cx="9567164" cy="3101983"/>
          </a:xfrm>
          <a:prstGeom prst="rect">
            <a:avLst/>
          </a:prstGeom>
        </p:spPr>
        <p:txBody>
          <a:bodyPr vert="horz" lIns="91440" tIns="45720" rIns="91440" bIns="45720" rtlCol="0" anchor="t">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Font typeface="Arial" panose="020B0604020202020204" pitchFamily="34" charset="0"/>
              <a:buNone/>
            </a:pPr>
            <a:r>
              <a:rPr lang="en-US" sz="2800" u="sng" dirty="0"/>
              <a:t>Every Student </a:t>
            </a:r>
            <a:r>
              <a:rPr lang="en-US" sz="2800" dirty="0"/>
              <a:t>Future Ready: </a:t>
            </a:r>
          </a:p>
          <a:p>
            <a:pPr lvl="1">
              <a:buClr>
                <a:schemeClr val="tx1">
                  <a:lumMod val="75000"/>
                </a:schemeClr>
              </a:buClr>
              <a:buFont typeface="Wingdings" panose="05000000000000000000" pitchFamily="2" charset="2"/>
              <a:buChar char="Ø"/>
            </a:pPr>
            <a:r>
              <a:rPr lang="en-US" sz="2800" dirty="0"/>
              <a:t>  Prepared for College</a:t>
            </a:r>
          </a:p>
          <a:p>
            <a:pPr lvl="1">
              <a:buClr>
                <a:schemeClr val="tx1">
                  <a:lumMod val="75000"/>
                </a:schemeClr>
              </a:buClr>
              <a:buFont typeface="Wingdings" panose="05000000000000000000" pitchFamily="2" charset="2"/>
              <a:buChar char="Ø"/>
            </a:pPr>
            <a:r>
              <a:rPr lang="en-US" sz="2800" dirty="0"/>
              <a:t>  Prepared for the Global Workplace</a:t>
            </a:r>
          </a:p>
          <a:p>
            <a:pPr lvl="1">
              <a:buClr>
                <a:schemeClr val="tx1">
                  <a:lumMod val="75000"/>
                </a:schemeClr>
              </a:buClr>
              <a:buFont typeface="Wingdings" panose="05000000000000000000" pitchFamily="2" charset="2"/>
              <a:buChar char="Ø"/>
            </a:pPr>
            <a:r>
              <a:rPr lang="en-US" sz="2800" dirty="0"/>
              <a:t>  Prepared for Personal Success</a:t>
            </a:r>
          </a:p>
          <a:p>
            <a:endParaRPr lang="en-US" sz="2800" dirty="0"/>
          </a:p>
          <a:p>
            <a:endParaRPr lang="en-US" sz="2800" dirty="0"/>
          </a:p>
          <a:p>
            <a:endParaRPr lang="en-US" sz="2800" dirty="0"/>
          </a:p>
        </p:txBody>
      </p:sp>
    </p:spTree>
    <p:extLst>
      <p:ext uri="{BB962C8B-B14F-4D97-AF65-F5344CB8AC3E}">
        <p14:creationId xmlns:p14="http://schemas.microsoft.com/office/powerpoint/2010/main" val="15820652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advTm="12121">
        <p:fade/>
      </p:transition>
    </mc:Choice>
    <mc:Fallback xmlns="">
      <p:transition spd="med" advTm="12121">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4F67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close up of a logo&#10;&#10;Description generated with high confidence">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Slide Number Placeholder 6">
            <a:extLst>
              <a:ext uri="{FF2B5EF4-FFF2-40B4-BE49-F238E27FC236}">
                <a16:creationId xmlns:a16="http://schemas.microsoft.com/office/drawing/2014/main" id="{00FC67B0-D40D-4870-9AB1-650B1C48D61C}"/>
              </a:ext>
            </a:extLst>
          </p:cNvPr>
          <p:cNvSpPr>
            <a:spLocks noGrp="1"/>
          </p:cNvSpPr>
          <p:nvPr>
            <p:ph type="sldNum" sz="quarter" idx="12"/>
          </p:nvPr>
        </p:nvSpPr>
        <p:spPr>
          <a:xfrm>
            <a:off x="8610600" y="6356350"/>
            <a:ext cx="2743200" cy="365125"/>
          </a:xfrm>
        </p:spPr>
        <p:txBody>
          <a:bodyPr>
            <a:normAutofit/>
          </a:bodyPr>
          <a:lstStyle/>
          <a:p>
            <a:pPr>
              <a:spcAft>
                <a:spcPts val="600"/>
              </a:spcAft>
            </a:pPr>
            <a:fld id="{104B89BF-BAD0-46F0-8F10-47650F5D0590}" type="slidenum">
              <a:rPr lang="en-US" smtClean="0"/>
              <a:pPr>
                <a:spcAft>
                  <a:spcPts val="600"/>
                </a:spcAft>
              </a:pPr>
              <a:t>8</a:t>
            </a:fld>
            <a:endParaRPr lang="en-US"/>
          </a:p>
        </p:txBody>
      </p:sp>
      <p:sp>
        <p:nvSpPr>
          <p:cNvPr id="18" name="Freeform: Shape 17">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descr="A screenshot of a cell phone&#10;&#10;Description generated with high confidence">
            <a:extLst>
              <a:ext uri="{FF2B5EF4-FFF2-40B4-BE49-F238E27FC236}">
                <a16:creationId xmlns:a16="http://schemas.microsoft.com/office/drawing/2014/main" id="{77669E84-D38B-418C-BFE4-609A5FF9E5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6006" y="1972520"/>
            <a:ext cx="5597715" cy="2126513"/>
          </a:xfrm>
          <a:prstGeom prst="rect">
            <a:avLst/>
          </a:prstGeom>
        </p:spPr>
      </p:pic>
      <p:pic>
        <p:nvPicPr>
          <p:cNvPr id="11" name="Picture 10" descr="A screenshot of a cell phone&#10;&#10;Description generated with high confidence">
            <a:extLst>
              <a:ext uri="{FF2B5EF4-FFF2-40B4-BE49-F238E27FC236}">
                <a16:creationId xmlns:a16="http://schemas.microsoft.com/office/drawing/2014/main" id="{954314E2-B563-44F0-ABEF-1E3EED7D4F5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971604" y="1871396"/>
            <a:ext cx="5699466" cy="2315062"/>
          </a:xfrm>
          <a:prstGeom prst="rect">
            <a:avLst/>
          </a:prstGeom>
        </p:spPr>
      </p:pic>
      <p:sp>
        <p:nvSpPr>
          <p:cNvPr id="8" name="Rectangle 7">
            <a:extLst>
              <a:ext uri="{FF2B5EF4-FFF2-40B4-BE49-F238E27FC236}">
                <a16:creationId xmlns:a16="http://schemas.microsoft.com/office/drawing/2014/main" id="{ACE35E1B-445C-4406-98E8-E60F5C58DA79}"/>
              </a:ext>
            </a:extLst>
          </p:cNvPr>
          <p:cNvSpPr/>
          <p:nvPr/>
        </p:nvSpPr>
        <p:spPr>
          <a:xfrm>
            <a:off x="3541036" y="608913"/>
            <a:ext cx="5044611" cy="892552"/>
          </a:xfrm>
          <a:prstGeom prst="rect">
            <a:avLst/>
          </a:prstGeom>
          <a:solidFill>
            <a:srgbClr val="E84E36"/>
          </a:solidFill>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5200" b="1" cap="none" spc="0" dirty="0">
                <a:ln/>
                <a:solidFill>
                  <a:schemeClr val="bg1"/>
                </a:solidFill>
                <a:effectLst/>
              </a:rPr>
              <a:t>LWSD Enrollment</a:t>
            </a:r>
          </a:p>
        </p:txBody>
      </p:sp>
      <p:pic>
        <p:nvPicPr>
          <p:cNvPr id="12" name="Picture 11" descr="A screenshot of a cell phone&#10;&#10;Description generated with high confidence">
            <a:extLst>
              <a:ext uri="{FF2B5EF4-FFF2-40B4-BE49-F238E27FC236}">
                <a16:creationId xmlns:a16="http://schemas.microsoft.com/office/drawing/2014/main" id="{F5F38279-444C-44E7-98C0-5F58109AC24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26006" y="4039062"/>
            <a:ext cx="5597715" cy="2257375"/>
          </a:xfrm>
          <a:prstGeom prst="rect">
            <a:avLst/>
          </a:prstGeom>
        </p:spPr>
      </p:pic>
      <p:pic>
        <p:nvPicPr>
          <p:cNvPr id="13" name="Picture 12" descr="A screenshot of a cell phone&#10;&#10;Description generated with high confidence">
            <a:extLst>
              <a:ext uri="{FF2B5EF4-FFF2-40B4-BE49-F238E27FC236}">
                <a16:creationId xmlns:a16="http://schemas.microsoft.com/office/drawing/2014/main" id="{FD3BB3CD-E0E9-4D3F-B790-654B0B2F6EF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971602" y="4006336"/>
            <a:ext cx="5699467" cy="2259943"/>
          </a:xfrm>
          <a:prstGeom prst="rect">
            <a:avLst/>
          </a:prstGeom>
        </p:spPr>
      </p:pic>
    </p:spTree>
    <p:extLst>
      <p:ext uri="{BB962C8B-B14F-4D97-AF65-F5344CB8AC3E}">
        <p14:creationId xmlns:p14="http://schemas.microsoft.com/office/powerpoint/2010/main" val="2249316371"/>
      </p:ext>
    </p:extLst>
  </p:cSld>
  <p:clrMapOvr>
    <a:masterClrMapping/>
  </p:clrMapOvr>
  <mc:AlternateContent xmlns:mc="http://schemas.openxmlformats.org/markup-compatibility/2006" xmlns:p14="http://schemas.microsoft.com/office/powerpoint/2010/main">
    <mc:Choice Requires="p14">
      <p:transition spd="med" p14:dur="700" advTm="6027">
        <p:fade/>
      </p:transition>
    </mc:Choice>
    <mc:Fallback xmlns="">
      <p:transition spd="med" advTm="6027">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BCB012-5BC3-4E85-B065-DE1201F4070E}"/>
              </a:ext>
            </a:extLst>
          </p:cNvPr>
          <p:cNvSpPr>
            <a:spLocks noGrp="1"/>
          </p:cNvSpPr>
          <p:nvPr>
            <p:ph type="sldNum" sz="quarter" idx="12"/>
          </p:nvPr>
        </p:nvSpPr>
        <p:spPr/>
        <p:txBody>
          <a:bodyPr/>
          <a:lstStyle/>
          <a:p>
            <a:fld id="{104B89BF-BAD0-46F0-8F10-47650F5D0590}" type="slidenum">
              <a:rPr lang="en-US" smtClean="0"/>
              <a:t>9</a:t>
            </a:fld>
            <a:endParaRPr lang="en-US"/>
          </a:p>
        </p:txBody>
      </p:sp>
      <p:sp>
        <p:nvSpPr>
          <p:cNvPr id="3" name="TextBox 2">
            <a:extLst>
              <a:ext uri="{FF2B5EF4-FFF2-40B4-BE49-F238E27FC236}">
                <a16:creationId xmlns:a16="http://schemas.microsoft.com/office/drawing/2014/main" id="{24895E8B-56E0-4C90-82EC-B7E3D0158DFA}"/>
              </a:ext>
            </a:extLst>
          </p:cNvPr>
          <p:cNvSpPr txBox="1"/>
          <p:nvPr/>
        </p:nvSpPr>
        <p:spPr>
          <a:xfrm>
            <a:off x="1916264" y="365860"/>
            <a:ext cx="8249857" cy="584775"/>
          </a:xfrm>
          <a:prstGeom prst="rect">
            <a:avLst/>
          </a:prstGeom>
          <a:noFill/>
        </p:spPr>
        <p:txBody>
          <a:bodyPr wrap="square" rtlCol="0">
            <a:spAutoFit/>
          </a:bodyPr>
          <a:lstStyle/>
          <a:p>
            <a:r>
              <a:rPr lang="en-US" sz="3200" dirty="0"/>
              <a:t>LWSD Enrollment and Available Classroom Space</a:t>
            </a:r>
          </a:p>
        </p:txBody>
      </p:sp>
      <p:graphicFrame>
        <p:nvGraphicFramePr>
          <p:cNvPr id="10" name="Content Placeholder 9">
            <a:extLst>
              <a:ext uri="{FF2B5EF4-FFF2-40B4-BE49-F238E27FC236}">
                <a16:creationId xmlns:a16="http://schemas.microsoft.com/office/drawing/2014/main" id="{17FDF3F1-B035-4560-A044-CC5EC914D275}"/>
              </a:ext>
            </a:extLst>
          </p:cNvPr>
          <p:cNvGraphicFramePr>
            <a:graphicFrameLocks/>
          </p:cNvGraphicFramePr>
          <p:nvPr>
            <p:extLst>
              <p:ext uri="{D42A27DB-BD31-4B8C-83A1-F6EECF244321}">
                <p14:modId xmlns:p14="http://schemas.microsoft.com/office/powerpoint/2010/main" val="115333345"/>
              </p:ext>
            </p:extLst>
          </p:nvPr>
        </p:nvGraphicFramePr>
        <p:xfrm>
          <a:off x="691324" y="1155248"/>
          <a:ext cx="10138608" cy="5350049"/>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Box 1">
            <a:extLst>
              <a:ext uri="{FF2B5EF4-FFF2-40B4-BE49-F238E27FC236}">
                <a16:creationId xmlns:a16="http://schemas.microsoft.com/office/drawing/2014/main" id="{83F1DC8B-ABAB-40BC-922A-357C3FA9244F}"/>
              </a:ext>
            </a:extLst>
          </p:cNvPr>
          <p:cNvSpPr txBox="1"/>
          <p:nvPr/>
        </p:nvSpPr>
        <p:spPr>
          <a:xfrm>
            <a:off x="5001584" y="4050675"/>
            <a:ext cx="3631207" cy="541163"/>
          </a:xfrm>
          <a:prstGeom prst="rect">
            <a:avLst/>
          </a:prstGeom>
          <a:solidFill>
            <a:schemeClr val="accent1">
              <a:lumMod val="75000"/>
            </a:schemeClr>
          </a:solidFill>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2800" dirty="0">
                <a:solidFill>
                  <a:schemeClr val="bg1"/>
                </a:solidFill>
                <a:latin typeface="Tw Cen MT" panose="020B0602020104020603" pitchFamily="34" charset="0"/>
              </a:rPr>
              <a:t>Permanent Classrooms</a:t>
            </a:r>
            <a:endParaRPr lang="en-US" sz="619" dirty="0"/>
          </a:p>
        </p:txBody>
      </p:sp>
      <p:sp>
        <p:nvSpPr>
          <p:cNvPr id="7" name="TextBox 1">
            <a:extLst>
              <a:ext uri="{FF2B5EF4-FFF2-40B4-BE49-F238E27FC236}">
                <a16:creationId xmlns:a16="http://schemas.microsoft.com/office/drawing/2014/main" id="{03323734-7D8A-49E8-AE95-A40E283C2AD6}"/>
              </a:ext>
            </a:extLst>
          </p:cNvPr>
          <p:cNvSpPr txBox="1"/>
          <p:nvPr/>
        </p:nvSpPr>
        <p:spPr>
          <a:xfrm>
            <a:off x="10550571" y="1052235"/>
            <a:ext cx="1189898" cy="727206"/>
          </a:xfrm>
          <a:prstGeom prst="rect">
            <a:avLst/>
          </a:prstGeom>
          <a:solidFill>
            <a:srgbClr val="00B050"/>
          </a:solidFill>
          <a:ln w="38100">
            <a:solidFill>
              <a:srgbClr val="FFC000"/>
            </a:solid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Tw Cen MT" panose="020B0602020104020603" pitchFamily="34" charset="0"/>
                <a:ea typeface="+mn-ea"/>
                <a:cs typeface="+mn-cs"/>
              </a:rPr>
              <a:t>+5,000</a:t>
            </a:r>
            <a:r>
              <a:rPr kumimoji="0" lang="en-US" sz="2000" b="0" i="0" u="none" strike="noStrike" kern="1200" cap="none" spc="0" normalizeH="0" noProof="0" dirty="0">
                <a:ln>
                  <a:noFill/>
                </a:ln>
                <a:effectLst/>
                <a:uLnTx/>
                <a:uFillTx/>
                <a:latin typeface="Tw Cen MT" panose="020B0602020104020603" pitchFamily="34" charset="0"/>
                <a:ea typeface="+mn-ea"/>
                <a:cs typeface="+mn-cs"/>
              </a:rPr>
              <a:t> students</a:t>
            </a:r>
            <a:endParaRPr kumimoji="0" lang="en-US" sz="400" b="0" i="0" u="none" strike="noStrike" kern="1200" cap="none" spc="0" normalizeH="0" baseline="0" noProof="0" dirty="0">
              <a:ln>
                <a:noFill/>
              </a:ln>
              <a:effectLst/>
              <a:uLnTx/>
              <a:uFillTx/>
              <a:latin typeface="Calibri" panose="020F0502020204030204"/>
              <a:ea typeface="+mn-ea"/>
              <a:cs typeface="+mn-cs"/>
            </a:endParaRPr>
          </a:p>
        </p:txBody>
      </p:sp>
    </p:spTree>
    <p:extLst>
      <p:ext uri="{BB962C8B-B14F-4D97-AF65-F5344CB8AC3E}">
        <p14:creationId xmlns:p14="http://schemas.microsoft.com/office/powerpoint/2010/main" val="4211979720"/>
      </p:ext>
    </p:extLst>
  </p:cSld>
  <p:clrMapOvr>
    <a:masterClrMapping/>
  </p:clrMapOvr>
  <mc:AlternateContent xmlns:mc="http://schemas.openxmlformats.org/markup-compatibility/2006" xmlns:p14="http://schemas.microsoft.com/office/powerpoint/2010/main">
    <mc:Choice Requires="p14">
      <p:transition p14:dur="0" advTm="12332"/>
    </mc:Choice>
    <mc:Fallback xmlns="">
      <p:transition advTm="12332"/>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arcel">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A425FB89-E954-4A2A-81DC-D90804A94DB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0840570CFEB73468BA10626E7E35095" ma:contentTypeVersion="22" ma:contentTypeDescription="Create a new document." ma:contentTypeScope="" ma:versionID="4483455ea3572658e7dcd500524f9d77">
  <xsd:schema xmlns:xsd="http://www.w3.org/2001/XMLSchema" xmlns:xs="http://www.w3.org/2001/XMLSchema" xmlns:p="http://schemas.microsoft.com/office/2006/metadata/properties" xmlns:ns2="74bc1728-8f02-4476-9eb3-589182b08f60" xmlns:ns3="d196b29b-6dbd-457d-9ad0-2ba1b2a135fa" xmlns:ns4="9586cfde-c9c2-477d-a38d-ab78cca2e169" targetNamespace="http://schemas.microsoft.com/office/2006/metadata/properties" ma:root="true" ma:fieldsID="50b649481546d1f311b8e503730c96c9" ns2:_="" ns3:_="" ns4:_="">
    <xsd:import namespace="74bc1728-8f02-4476-9eb3-589182b08f60"/>
    <xsd:import namespace="d196b29b-6dbd-457d-9ad0-2ba1b2a135fa"/>
    <xsd:import namespace="9586cfde-c9c2-477d-a38d-ab78cca2e169"/>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bc1728-8f02-4476-9eb3-589182b08f6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196b29b-6dbd-457d-9ad0-2ba1b2a135fa"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9586cfde-c9c2-477d-a38d-ab78cca2e169"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A10845C-3662-4FFF-8296-B7F89F62D3A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bc1728-8f02-4476-9eb3-589182b08f60"/>
    <ds:schemaRef ds:uri="d196b29b-6dbd-457d-9ad0-2ba1b2a135fa"/>
    <ds:schemaRef ds:uri="9586cfde-c9c2-477d-a38d-ab78cca2e16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7836989-6B12-4DD9-86D1-7D1789302A79}">
  <ds:schemaRefs>
    <ds:schemaRef ds:uri="http://schemas.microsoft.com/sharepoint/v3/contenttype/forms"/>
  </ds:schemaRefs>
</ds:datastoreItem>
</file>

<file path=customXml/itemProps3.xml><?xml version="1.0" encoding="utf-8"?>
<ds:datastoreItem xmlns:ds="http://schemas.openxmlformats.org/officeDocument/2006/customXml" ds:itemID="{7F508F76-E1D6-40F3-8676-B53B239CF951}">
  <ds:schemaRefs>
    <ds:schemaRef ds:uri="http://schemas.microsoft.com/office/2006/metadata/properties"/>
    <ds:schemaRef ds:uri="74bc1728-8f02-4476-9eb3-589182b08f60"/>
    <ds:schemaRef ds:uri="http://schemas.microsoft.com/office/2006/documentManagement/types"/>
    <ds:schemaRef ds:uri="http://purl.org/dc/terms/"/>
    <ds:schemaRef ds:uri="http://schemas.microsoft.com/office/infopath/2007/PartnerControls"/>
    <ds:schemaRef ds:uri="http://purl.org/dc/dcmitype/"/>
    <ds:schemaRef ds:uri="d196b29b-6dbd-457d-9ad0-2ba1b2a135fa"/>
    <ds:schemaRef ds:uri="http://purl.org/dc/elements/1.1/"/>
    <ds:schemaRef ds:uri="http://schemas.openxmlformats.org/package/2006/metadata/core-properties"/>
    <ds:schemaRef ds:uri="9586cfde-c9c2-477d-a38d-ab78cca2e169"/>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2476</TotalTime>
  <Words>2207</Words>
  <Application>Microsoft Office PowerPoint</Application>
  <PresentationFormat>Widescreen</PresentationFormat>
  <Paragraphs>554</Paragraphs>
  <Slides>27</Slides>
  <Notes>27</Notes>
  <HiddenSlides>1</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27</vt:i4>
      </vt:variant>
    </vt:vector>
  </HeadingPairs>
  <TitlesOfParts>
    <vt:vector size="39" baseType="lpstr">
      <vt:lpstr>Arial</vt:lpstr>
      <vt:lpstr>Calibri</vt:lpstr>
      <vt:lpstr>Calibri Light</vt:lpstr>
      <vt:lpstr>Franklin Gothic Book</vt:lpstr>
      <vt:lpstr>Franklin Gothic Demi</vt:lpstr>
      <vt:lpstr>Gill Sans MT</vt:lpstr>
      <vt:lpstr>Times New Roman</vt:lpstr>
      <vt:lpstr>Tw Cen MT</vt:lpstr>
      <vt:lpstr>Wingdings</vt:lpstr>
      <vt:lpstr>Office Theme</vt:lpstr>
      <vt:lpstr>1_Office Theme</vt:lpstr>
      <vt:lpstr>Parcel</vt:lpstr>
      <vt:lpstr>GCCM Recertification Presentation to the Project Review Committee | 3.28.19  </vt:lpstr>
      <vt:lpstr>PowerPoint Presentation</vt:lpstr>
      <vt:lpstr>Recertification Panel Members:  Barbara Posthumus Associate Superintendent Business &amp; Support Services LWSD  Brian Buck Director Support Services LWSD  Stephen Murakami Construction Program Manager Support Services LWSD/OAC Services  Chris Hirst GC/CM Attorney Pacifica Law Group</vt:lpstr>
      <vt:lpstr>District Personnel:   Dr. Jane Stavem Superintendent Appointed in 2018   Barbara Posthumus Associate Superintendent, Business and Support Services  28 years with the district   Brian Buck Director, Support Services 6 years with the district   Scott Emry,  Risk, Health and Safety Manager 15 years with the district   </vt:lpstr>
      <vt:lpstr>Contract Employees and Consultant Personnel:  Stephen Murakami, Construction/Program Manager 22 years experience, 2 with the district   Dan Chandler, Principal – Strategy Advisor 38 years experience, 5 with the district   Howard Hillinger, Principal – Strategy Advisor 38 years experience, 5 with the district PRC Member  Chris Hirst, Partner – Legal Advisor CPARB member 2007-2015 16 with the district  David Alskog, Partner – Legal Advisor 25 with the district</vt:lpstr>
      <vt:lpstr>Lake Washington School District GC/CM Organizational Structure</vt:lpstr>
      <vt:lpstr>Lake Washington School District Mission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Lake Washington School District  Capital Projects Levy</dc:title>
  <dc:creator>Holmen, Jon</dc:creator>
  <cp:lastModifiedBy>Steve Murakami</cp:lastModifiedBy>
  <cp:revision>175</cp:revision>
  <cp:lastPrinted>2019-03-27T21:30:21Z</cp:lastPrinted>
  <dcterms:created xsi:type="dcterms:W3CDTF">2018-12-14T06:13:06Z</dcterms:created>
  <dcterms:modified xsi:type="dcterms:W3CDTF">2019-03-28T14:16:20Z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0x01010010840570CFEB73468BA10626E7E35095</vt:lpwstr>
  </property>
</Properties>
</file>