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94" r:id="rId6"/>
    <p:sldId id="450" r:id="rId7"/>
    <p:sldId id="452" r:id="rId8"/>
    <p:sldId id="453" r:id="rId9"/>
    <p:sldId id="424" r:id="rId10"/>
    <p:sldId id="398" r:id="rId11"/>
    <p:sldId id="432" r:id="rId12"/>
    <p:sldId id="421" r:id="rId13"/>
    <p:sldId id="455" r:id="rId14"/>
    <p:sldId id="454" r:id="rId15"/>
    <p:sldId id="423" r:id="rId16"/>
    <p:sldId id="397" r:id="rId17"/>
    <p:sldId id="381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9DA2"/>
    <a:srgbClr val="597479"/>
    <a:srgbClr val="013D4B"/>
    <a:srgbClr val="1F7F9A"/>
    <a:srgbClr val="18809B"/>
    <a:srgbClr val="F0F0F0"/>
    <a:srgbClr val="F9F9F9"/>
    <a:srgbClr val="11ABD8"/>
    <a:srgbClr val="E5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68C08D-2411-4B06-8264-95DC198E3EE2}" v="11" dt="2024-03-12T19:58:06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73261" autoAdjust="0"/>
  </p:normalViewPr>
  <p:slideViewPr>
    <p:cSldViewPr snapToGrid="0">
      <p:cViewPr varScale="1">
        <p:scale>
          <a:sx n="94" d="100"/>
          <a:sy n="94" d="100"/>
        </p:scale>
        <p:origin x="84" y="1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80" d="100"/>
          <a:sy n="180" d="100"/>
        </p:scale>
        <p:origin x="1842" y="-14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baje, Olu (DES)" userId="3f4d063b-d818-4779-8b85-e5fd6857c30d" providerId="ADAL" clId="{F968C08D-2411-4B06-8264-95DC198E3EE2}"/>
    <pc:docChg chg="undo custSel modSld">
      <pc:chgData name="Agbaje, Olu (DES)" userId="3f4d063b-d818-4779-8b85-e5fd6857c30d" providerId="ADAL" clId="{F968C08D-2411-4B06-8264-95DC198E3EE2}" dt="2024-03-12T19:58:06.659" v="20"/>
      <pc:docMkLst>
        <pc:docMk/>
      </pc:docMkLst>
      <pc:sldChg chg="addSp delSp modSp mod">
        <pc:chgData name="Agbaje, Olu (DES)" userId="3f4d063b-d818-4779-8b85-e5fd6857c30d" providerId="ADAL" clId="{F968C08D-2411-4B06-8264-95DC198E3EE2}" dt="2024-03-12T19:56:35.570" v="16" actId="164"/>
        <pc:sldMkLst>
          <pc:docMk/>
          <pc:sldMk cId="3740792053" sldId="453"/>
        </pc:sldMkLst>
        <pc:spChg chg="mod ord">
          <ac:chgData name="Agbaje, Olu (DES)" userId="3f4d063b-d818-4779-8b85-e5fd6857c30d" providerId="ADAL" clId="{F968C08D-2411-4B06-8264-95DC198E3EE2}" dt="2024-03-12T19:56:35.570" v="16" actId="164"/>
          <ac:spMkLst>
            <pc:docMk/>
            <pc:sldMk cId="3740792053" sldId="453"/>
            <ac:spMk id="5" creationId="{3F74F200-27F7-F0AB-8110-E3EC49CF56E4}"/>
          </ac:spMkLst>
        </pc:spChg>
        <pc:spChg chg="mod topLvl">
          <ac:chgData name="Agbaje, Olu (DES)" userId="3f4d063b-d818-4779-8b85-e5fd6857c30d" providerId="ADAL" clId="{F968C08D-2411-4B06-8264-95DC198E3EE2}" dt="2024-03-12T19:56:35.570" v="16" actId="164"/>
          <ac:spMkLst>
            <pc:docMk/>
            <pc:sldMk cId="3740792053" sldId="453"/>
            <ac:spMk id="6" creationId="{A12C2040-8A65-F531-9BB0-0F3CE7365628}"/>
          </ac:spMkLst>
        </pc:spChg>
        <pc:spChg chg="mod topLvl">
          <ac:chgData name="Agbaje, Olu (DES)" userId="3f4d063b-d818-4779-8b85-e5fd6857c30d" providerId="ADAL" clId="{F968C08D-2411-4B06-8264-95DC198E3EE2}" dt="2024-03-12T19:56:35.570" v="16" actId="164"/>
          <ac:spMkLst>
            <pc:docMk/>
            <pc:sldMk cId="3740792053" sldId="453"/>
            <ac:spMk id="7" creationId="{485B15BF-4362-F0E6-89B8-7EF30A3C36DF}"/>
          </ac:spMkLst>
        </pc:spChg>
        <pc:spChg chg="mod ord">
          <ac:chgData name="Agbaje, Olu (DES)" userId="3f4d063b-d818-4779-8b85-e5fd6857c30d" providerId="ADAL" clId="{F968C08D-2411-4B06-8264-95DC198E3EE2}" dt="2024-03-12T19:56:35.570" v="16" actId="164"/>
          <ac:spMkLst>
            <pc:docMk/>
            <pc:sldMk cId="3740792053" sldId="453"/>
            <ac:spMk id="8" creationId="{1243DE1E-A158-E963-A278-FF2E85983528}"/>
          </ac:spMkLst>
        </pc:spChg>
        <pc:spChg chg="mod topLvl">
          <ac:chgData name="Agbaje, Olu (DES)" userId="3f4d063b-d818-4779-8b85-e5fd6857c30d" providerId="ADAL" clId="{F968C08D-2411-4B06-8264-95DC198E3EE2}" dt="2024-03-12T19:56:35.570" v="16" actId="164"/>
          <ac:spMkLst>
            <pc:docMk/>
            <pc:sldMk cId="3740792053" sldId="453"/>
            <ac:spMk id="9" creationId="{29230070-750C-FDAC-52FB-9AC8082B3409}"/>
          </ac:spMkLst>
        </pc:spChg>
        <pc:spChg chg="mod topLvl">
          <ac:chgData name="Agbaje, Olu (DES)" userId="3f4d063b-d818-4779-8b85-e5fd6857c30d" providerId="ADAL" clId="{F968C08D-2411-4B06-8264-95DC198E3EE2}" dt="2024-03-12T19:56:35.570" v="16" actId="164"/>
          <ac:spMkLst>
            <pc:docMk/>
            <pc:sldMk cId="3740792053" sldId="453"/>
            <ac:spMk id="10" creationId="{4340896F-938C-BFC2-E74F-F4EADEC2C44A}"/>
          </ac:spMkLst>
        </pc:spChg>
        <pc:spChg chg="mod topLvl">
          <ac:chgData name="Agbaje, Olu (DES)" userId="3f4d063b-d818-4779-8b85-e5fd6857c30d" providerId="ADAL" clId="{F968C08D-2411-4B06-8264-95DC198E3EE2}" dt="2024-03-12T19:56:35.570" v="16" actId="164"/>
          <ac:spMkLst>
            <pc:docMk/>
            <pc:sldMk cId="3740792053" sldId="453"/>
            <ac:spMk id="11" creationId="{230DF26C-89CC-7AD2-4A2D-41402ECA27F8}"/>
          </ac:spMkLst>
        </pc:spChg>
        <pc:spChg chg="mod topLvl">
          <ac:chgData name="Agbaje, Olu (DES)" userId="3f4d063b-d818-4779-8b85-e5fd6857c30d" providerId="ADAL" clId="{F968C08D-2411-4B06-8264-95DC198E3EE2}" dt="2024-03-12T19:56:35.570" v="16" actId="164"/>
          <ac:spMkLst>
            <pc:docMk/>
            <pc:sldMk cId="3740792053" sldId="453"/>
            <ac:spMk id="12" creationId="{F035CEFF-7A4B-4CC5-C3EF-7DD4BF3935CC}"/>
          </ac:spMkLst>
        </pc:spChg>
        <pc:grpChg chg="del mod">
          <ac:chgData name="Agbaje, Olu (DES)" userId="3f4d063b-d818-4779-8b85-e5fd6857c30d" providerId="ADAL" clId="{F968C08D-2411-4B06-8264-95DC198E3EE2}" dt="2024-03-12T19:55:37.520" v="12" actId="165"/>
          <ac:grpSpMkLst>
            <pc:docMk/>
            <pc:sldMk cId="3740792053" sldId="453"/>
            <ac:grpSpMk id="3" creationId="{F2150796-8172-AD4B-51EF-817EEFD7EEF8}"/>
          </ac:grpSpMkLst>
        </pc:grpChg>
        <pc:grpChg chg="add mod ord">
          <ac:chgData name="Agbaje, Olu (DES)" userId="3f4d063b-d818-4779-8b85-e5fd6857c30d" providerId="ADAL" clId="{F968C08D-2411-4B06-8264-95DC198E3EE2}" dt="2024-03-12T19:55:22.281" v="10" actId="164"/>
          <ac:grpSpMkLst>
            <pc:docMk/>
            <pc:sldMk cId="3740792053" sldId="453"/>
            <ac:grpSpMk id="13" creationId="{D93F81AD-154B-AF3F-CC36-2D37BBEF4236}"/>
          </ac:grpSpMkLst>
        </pc:grpChg>
        <pc:grpChg chg="add mod">
          <ac:chgData name="Agbaje, Olu (DES)" userId="3f4d063b-d818-4779-8b85-e5fd6857c30d" providerId="ADAL" clId="{F968C08D-2411-4B06-8264-95DC198E3EE2}" dt="2024-03-12T19:55:15.379" v="7" actId="164"/>
          <ac:grpSpMkLst>
            <pc:docMk/>
            <pc:sldMk cId="3740792053" sldId="453"/>
            <ac:grpSpMk id="14" creationId="{693D31E2-1D27-5DB4-713A-91F79FA2B753}"/>
          </ac:grpSpMkLst>
        </pc:grpChg>
        <pc:grpChg chg="add mod">
          <ac:chgData name="Agbaje, Olu (DES)" userId="3f4d063b-d818-4779-8b85-e5fd6857c30d" providerId="ADAL" clId="{F968C08D-2411-4B06-8264-95DC198E3EE2}" dt="2024-03-12T19:56:13.371" v="15" actId="164"/>
          <ac:grpSpMkLst>
            <pc:docMk/>
            <pc:sldMk cId="3740792053" sldId="453"/>
            <ac:grpSpMk id="15" creationId="{3DA1F233-11EF-4D4F-39B4-387C34D873B2}"/>
          </ac:grpSpMkLst>
        </pc:grpChg>
        <pc:grpChg chg="add mod">
          <ac:chgData name="Agbaje, Olu (DES)" userId="3f4d063b-d818-4779-8b85-e5fd6857c30d" providerId="ADAL" clId="{F968C08D-2411-4B06-8264-95DC198E3EE2}" dt="2024-03-12T19:56:35.570" v="16" actId="164"/>
          <ac:grpSpMkLst>
            <pc:docMk/>
            <pc:sldMk cId="3740792053" sldId="453"/>
            <ac:grpSpMk id="16" creationId="{673817FB-AEB5-703A-2E31-863D204A8423}"/>
          </ac:grpSpMkLst>
        </pc:grpChg>
        <pc:picChg chg="mod topLvl">
          <ac:chgData name="Agbaje, Olu (DES)" userId="3f4d063b-d818-4779-8b85-e5fd6857c30d" providerId="ADAL" clId="{F968C08D-2411-4B06-8264-95DC198E3EE2}" dt="2024-03-12T19:56:35.570" v="16" actId="164"/>
          <ac:picMkLst>
            <pc:docMk/>
            <pc:sldMk cId="3740792053" sldId="453"/>
            <ac:picMk id="4" creationId="{73E61631-7981-24A5-18A8-7A148D4C7074}"/>
          </ac:picMkLst>
        </pc:picChg>
      </pc:sldChg>
      <pc:sldChg chg="addSp delSp modSp mod">
        <pc:chgData name="Agbaje, Olu (DES)" userId="3f4d063b-d818-4779-8b85-e5fd6857c30d" providerId="ADAL" clId="{F968C08D-2411-4B06-8264-95DC198E3EE2}" dt="2024-03-12T19:58:06.659" v="20"/>
        <pc:sldMkLst>
          <pc:docMk/>
          <pc:sldMk cId="2017266685" sldId="455"/>
        </pc:sldMkLst>
        <pc:spChg chg="del mod ord topLvl">
          <ac:chgData name="Agbaje, Olu (DES)" userId="3f4d063b-d818-4779-8b85-e5fd6857c30d" providerId="ADAL" clId="{F968C08D-2411-4B06-8264-95DC198E3EE2}" dt="2024-03-12T19:58:04.359" v="19" actId="478"/>
          <ac:spMkLst>
            <pc:docMk/>
            <pc:sldMk cId="2017266685" sldId="455"/>
            <ac:spMk id="5" creationId="{3F74F200-27F7-F0AB-8110-E3EC49CF56E4}"/>
          </ac:spMkLst>
        </pc:spChg>
        <pc:spChg chg="mod">
          <ac:chgData name="Agbaje, Olu (DES)" userId="3f4d063b-d818-4779-8b85-e5fd6857c30d" providerId="ADAL" clId="{F968C08D-2411-4B06-8264-95DC198E3EE2}" dt="2024-03-12T19:57:07.723" v="17" actId="165"/>
          <ac:spMkLst>
            <pc:docMk/>
            <pc:sldMk cId="2017266685" sldId="455"/>
            <ac:spMk id="6" creationId="{A12C2040-8A65-F531-9BB0-0F3CE7365628}"/>
          </ac:spMkLst>
        </pc:spChg>
        <pc:spChg chg="mod">
          <ac:chgData name="Agbaje, Olu (DES)" userId="3f4d063b-d818-4779-8b85-e5fd6857c30d" providerId="ADAL" clId="{F968C08D-2411-4B06-8264-95DC198E3EE2}" dt="2024-03-12T19:57:07.723" v="17" actId="165"/>
          <ac:spMkLst>
            <pc:docMk/>
            <pc:sldMk cId="2017266685" sldId="455"/>
            <ac:spMk id="7" creationId="{485B15BF-4362-F0E6-89B8-7EF30A3C36DF}"/>
          </ac:spMkLst>
        </pc:spChg>
        <pc:spChg chg="mod">
          <ac:chgData name="Agbaje, Olu (DES)" userId="3f4d063b-d818-4779-8b85-e5fd6857c30d" providerId="ADAL" clId="{F968C08D-2411-4B06-8264-95DC198E3EE2}" dt="2024-03-12T19:57:07.723" v="17" actId="165"/>
          <ac:spMkLst>
            <pc:docMk/>
            <pc:sldMk cId="2017266685" sldId="455"/>
            <ac:spMk id="8" creationId="{1243DE1E-A158-E963-A278-FF2E85983528}"/>
          </ac:spMkLst>
        </pc:spChg>
        <pc:spChg chg="mod">
          <ac:chgData name="Agbaje, Olu (DES)" userId="3f4d063b-d818-4779-8b85-e5fd6857c30d" providerId="ADAL" clId="{F968C08D-2411-4B06-8264-95DC198E3EE2}" dt="2024-03-12T19:57:07.723" v="17" actId="165"/>
          <ac:spMkLst>
            <pc:docMk/>
            <pc:sldMk cId="2017266685" sldId="455"/>
            <ac:spMk id="9" creationId="{29230070-750C-FDAC-52FB-9AC8082B3409}"/>
          </ac:spMkLst>
        </pc:spChg>
        <pc:spChg chg="mod">
          <ac:chgData name="Agbaje, Olu (DES)" userId="3f4d063b-d818-4779-8b85-e5fd6857c30d" providerId="ADAL" clId="{F968C08D-2411-4B06-8264-95DC198E3EE2}" dt="2024-03-12T19:57:07.723" v="17" actId="165"/>
          <ac:spMkLst>
            <pc:docMk/>
            <pc:sldMk cId="2017266685" sldId="455"/>
            <ac:spMk id="10" creationId="{4340896F-938C-BFC2-E74F-F4EADEC2C44A}"/>
          </ac:spMkLst>
        </pc:spChg>
        <pc:spChg chg="mod">
          <ac:chgData name="Agbaje, Olu (DES)" userId="3f4d063b-d818-4779-8b85-e5fd6857c30d" providerId="ADAL" clId="{F968C08D-2411-4B06-8264-95DC198E3EE2}" dt="2024-03-12T19:57:07.723" v="17" actId="165"/>
          <ac:spMkLst>
            <pc:docMk/>
            <pc:sldMk cId="2017266685" sldId="455"/>
            <ac:spMk id="11" creationId="{230DF26C-89CC-7AD2-4A2D-41402ECA27F8}"/>
          </ac:spMkLst>
        </pc:spChg>
        <pc:spChg chg="mod">
          <ac:chgData name="Agbaje, Olu (DES)" userId="3f4d063b-d818-4779-8b85-e5fd6857c30d" providerId="ADAL" clId="{F968C08D-2411-4B06-8264-95DC198E3EE2}" dt="2024-03-12T19:57:07.723" v="17" actId="165"/>
          <ac:spMkLst>
            <pc:docMk/>
            <pc:sldMk cId="2017266685" sldId="455"/>
            <ac:spMk id="12" creationId="{F035CEFF-7A4B-4CC5-C3EF-7DD4BF3935CC}"/>
          </ac:spMkLst>
        </pc:spChg>
        <pc:spChg chg="mod">
          <ac:chgData name="Agbaje, Olu (DES)" userId="3f4d063b-d818-4779-8b85-e5fd6857c30d" providerId="ADAL" clId="{F968C08D-2411-4B06-8264-95DC198E3EE2}" dt="2024-03-12T19:58:06.659" v="20"/>
          <ac:spMkLst>
            <pc:docMk/>
            <pc:sldMk cId="2017266685" sldId="455"/>
            <ac:spMk id="16" creationId="{8B0BB5CC-6E2F-4C95-FB25-0F8D11F43B26}"/>
          </ac:spMkLst>
        </pc:spChg>
        <pc:spChg chg="mod">
          <ac:chgData name="Agbaje, Olu (DES)" userId="3f4d063b-d818-4779-8b85-e5fd6857c30d" providerId="ADAL" clId="{F968C08D-2411-4B06-8264-95DC198E3EE2}" dt="2024-03-12T19:58:06.659" v="20"/>
          <ac:spMkLst>
            <pc:docMk/>
            <pc:sldMk cId="2017266685" sldId="455"/>
            <ac:spMk id="17" creationId="{213EAE73-DA0A-CAB9-A936-AB67D733A65F}"/>
          </ac:spMkLst>
        </pc:spChg>
        <pc:spChg chg="mod">
          <ac:chgData name="Agbaje, Olu (DES)" userId="3f4d063b-d818-4779-8b85-e5fd6857c30d" providerId="ADAL" clId="{F968C08D-2411-4B06-8264-95DC198E3EE2}" dt="2024-03-12T19:58:06.659" v="20"/>
          <ac:spMkLst>
            <pc:docMk/>
            <pc:sldMk cId="2017266685" sldId="455"/>
            <ac:spMk id="18" creationId="{EFEE8183-65BD-260C-E1DD-86BF1CA4AACC}"/>
          </ac:spMkLst>
        </pc:spChg>
        <pc:spChg chg="mod">
          <ac:chgData name="Agbaje, Olu (DES)" userId="3f4d063b-d818-4779-8b85-e5fd6857c30d" providerId="ADAL" clId="{F968C08D-2411-4B06-8264-95DC198E3EE2}" dt="2024-03-12T19:58:06.659" v="20"/>
          <ac:spMkLst>
            <pc:docMk/>
            <pc:sldMk cId="2017266685" sldId="455"/>
            <ac:spMk id="19" creationId="{46463CC4-031E-632A-458F-4D1F29E9185B}"/>
          </ac:spMkLst>
        </pc:spChg>
        <pc:spChg chg="mod">
          <ac:chgData name="Agbaje, Olu (DES)" userId="3f4d063b-d818-4779-8b85-e5fd6857c30d" providerId="ADAL" clId="{F968C08D-2411-4B06-8264-95DC198E3EE2}" dt="2024-03-12T19:58:06.659" v="20"/>
          <ac:spMkLst>
            <pc:docMk/>
            <pc:sldMk cId="2017266685" sldId="455"/>
            <ac:spMk id="20" creationId="{55BC36EC-357C-C7F2-9CEB-389905BBD2E4}"/>
          </ac:spMkLst>
        </pc:spChg>
        <pc:spChg chg="mod">
          <ac:chgData name="Agbaje, Olu (DES)" userId="3f4d063b-d818-4779-8b85-e5fd6857c30d" providerId="ADAL" clId="{F968C08D-2411-4B06-8264-95DC198E3EE2}" dt="2024-03-12T19:58:06.659" v="20"/>
          <ac:spMkLst>
            <pc:docMk/>
            <pc:sldMk cId="2017266685" sldId="455"/>
            <ac:spMk id="21" creationId="{A5D77DEA-1D71-D992-E3A0-09295879DD19}"/>
          </ac:spMkLst>
        </pc:spChg>
        <pc:spChg chg="mod">
          <ac:chgData name="Agbaje, Olu (DES)" userId="3f4d063b-d818-4779-8b85-e5fd6857c30d" providerId="ADAL" clId="{F968C08D-2411-4B06-8264-95DC198E3EE2}" dt="2024-03-12T19:58:06.659" v="20"/>
          <ac:spMkLst>
            <pc:docMk/>
            <pc:sldMk cId="2017266685" sldId="455"/>
            <ac:spMk id="22" creationId="{4032FA75-4B1E-E86D-C39F-C2A1074EA5A7}"/>
          </ac:spMkLst>
        </pc:spChg>
        <pc:spChg chg="mod">
          <ac:chgData name="Agbaje, Olu (DES)" userId="3f4d063b-d818-4779-8b85-e5fd6857c30d" providerId="ADAL" clId="{F968C08D-2411-4B06-8264-95DC198E3EE2}" dt="2024-03-12T19:58:06.659" v="20"/>
          <ac:spMkLst>
            <pc:docMk/>
            <pc:sldMk cId="2017266685" sldId="455"/>
            <ac:spMk id="23" creationId="{3C12CFDF-4B8A-709C-EDCA-6031DC41839B}"/>
          </ac:spMkLst>
        </pc:spChg>
        <pc:grpChg chg="del mod topLvl">
          <ac:chgData name="Agbaje, Olu (DES)" userId="3f4d063b-d818-4779-8b85-e5fd6857c30d" providerId="ADAL" clId="{F968C08D-2411-4B06-8264-95DC198E3EE2}" dt="2024-03-12T19:57:59.896" v="18" actId="478"/>
          <ac:grpSpMkLst>
            <pc:docMk/>
            <pc:sldMk cId="2017266685" sldId="455"/>
            <ac:grpSpMk id="3" creationId="{3D8A2871-9E23-296D-67FE-1121A9EADCFB}"/>
          </ac:grpSpMkLst>
        </pc:grpChg>
        <pc:grpChg chg="add del mod">
          <ac:chgData name="Agbaje, Olu (DES)" userId="3f4d063b-d818-4779-8b85-e5fd6857c30d" providerId="ADAL" clId="{F968C08D-2411-4B06-8264-95DC198E3EE2}" dt="2024-03-12T19:57:07.723" v="17" actId="165"/>
          <ac:grpSpMkLst>
            <pc:docMk/>
            <pc:sldMk cId="2017266685" sldId="455"/>
            <ac:grpSpMk id="13" creationId="{999D76CB-3122-823C-25BB-9FC49CBB4E06}"/>
          </ac:grpSpMkLst>
        </pc:grpChg>
        <pc:grpChg chg="add mod">
          <ac:chgData name="Agbaje, Olu (DES)" userId="3f4d063b-d818-4779-8b85-e5fd6857c30d" providerId="ADAL" clId="{F968C08D-2411-4B06-8264-95DC198E3EE2}" dt="2024-03-12T19:58:06.659" v="20"/>
          <ac:grpSpMkLst>
            <pc:docMk/>
            <pc:sldMk cId="2017266685" sldId="455"/>
            <ac:grpSpMk id="14" creationId="{01BD5B10-D6C8-D7FB-B416-01E3CC9389E9}"/>
          </ac:grpSpMkLst>
        </pc:grpChg>
        <pc:picChg chg="mod">
          <ac:chgData name="Agbaje, Olu (DES)" userId="3f4d063b-d818-4779-8b85-e5fd6857c30d" providerId="ADAL" clId="{F968C08D-2411-4B06-8264-95DC198E3EE2}" dt="2024-03-12T19:57:07.723" v="17" actId="165"/>
          <ac:picMkLst>
            <pc:docMk/>
            <pc:sldMk cId="2017266685" sldId="455"/>
            <ac:picMk id="4" creationId="{73E61631-7981-24A5-18A8-7A148D4C7074}"/>
          </ac:picMkLst>
        </pc:picChg>
        <pc:picChg chg="mod">
          <ac:chgData name="Agbaje, Olu (DES)" userId="3f4d063b-d818-4779-8b85-e5fd6857c30d" providerId="ADAL" clId="{F968C08D-2411-4B06-8264-95DC198E3EE2}" dt="2024-03-12T19:58:06.659" v="20"/>
          <ac:picMkLst>
            <pc:docMk/>
            <pc:sldMk cId="2017266685" sldId="455"/>
            <ac:picMk id="15" creationId="{012F360C-94B6-AFCD-DD4E-CBB76EC5085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F0EB73-8CD9-B88B-13E8-2FA6F42DB4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75AFA-A501-AFA7-6B2C-B24563B366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0534A4-0072-42B3-AFE0-449A7BCDFC38}" type="datetimeFigureOut">
              <a:rPr lang="en-US"/>
              <a:pPr>
                <a:defRPr/>
              </a:pPr>
              <a:t>3/12/2024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1A53D-6721-F21B-31E0-54A5C63CA5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E48FE-AD0C-1E52-6698-0852DB335D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6E7C62-4F4B-4B04-A87F-B62B56ABD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5125FB-5B84-B438-92A0-4F63F5E92F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DB3A71-B503-BE87-02B0-C2ECC137B7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40599D-796E-4B5D-B1FC-5CB4CE74BC50}" type="datetimeFigureOut">
              <a:rPr lang="en-US"/>
              <a:pPr>
                <a:defRPr/>
              </a:pPr>
              <a:t>3/12/2024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02B2493-9DBD-B4C8-966D-E403A0F14C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A42497-D9C2-51EB-F286-10CC7FE19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87EA4-140D-329F-FB68-BB15981517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C7AC8-F0D4-8F68-37BE-F9F486A72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605D19-C2F4-4D5F-BB75-4E7AD45AD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605D19-C2F4-4D5F-BB75-4E7AD45ADE1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57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657BB-1D66-4C66-9A93-F19A8411A9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22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657BB-1D66-4C66-9A93-F19A8411A9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17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657BB-1D66-4C66-9A93-F19A8411A9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59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6D9E1-D1F9-4EEF-A797-DB93679F64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8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657BB-1D66-4C66-9A93-F19A8411A9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9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657BB-1D66-4C66-9A93-F19A8411A9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7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657BB-1D66-4C66-9A93-F19A8411A9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45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657BB-1D66-4C66-9A93-F19A8411A9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5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657BB-1D66-4C66-9A93-F19A8411A9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29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657BB-1D66-4C66-9A93-F19A8411A9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40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657BB-1D66-4C66-9A93-F19A8411A9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56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657BB-1D66-4C66-9A93-F19A8411A9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9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92BA07B1-95F8-F9CE-E58D-EC6067DA1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79375"/>
            <a:ext cx="11634787" cy="64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860605" y="1936857"/>
            <a:ext cx="9261483" cy="1217612"/>
          </a:xfrm>
        </p:spPr>
        <p:txBody>
          <a:bodyPr>
            <a:norm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  <a:lvl2pPr marL="457200" indent="0" algn="r">
              <a:buNone/>
              <a:defRPr b="1">
                <a:solidFill>
                  <a:schemeClr val="bg1"/>
                </a:solidFill>
              </a:defRPr>
            </a:lvl2pPr>
            <a:lvl3pPr marL="914400" indent="0" algn="r">
              <a:buNone/>
              <a:defRPr b="1">
                <a:solidFill>
                  <a:schemeClr val="bg1"/>
                </a:solidFill>
              </a:defRPr>
            </a:lvl3pPr>
            <a:lvl4pPr marL="1371600" indent="0" algn="r">
              <a:buNone/>
              <a:defRPr b="1">
                <a:solidFill>
                  <a:schemeClr val="bg1"/>
                </a:solidFill>
              </a:defRPr>
            </a:lvl4pPr>
            <a:lvl5pPr marL="1828800" indent="0" algn="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015409" y="3388116"/>
            <a:ext cx="7091283" cy="660400"/>
          </a:xfrm>
        </p:spPr>
        <p:txBody>
          <a:bodyPr>
            <a:normAutofit/>
          </a:bodyPr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772647" y="3976105"/>
            <a:ext cx="5349799" cy="660401"/>
          </a:xfrm>
        </p:spPr>
        <p:txBody>
          <a:bodyPr>
            <a:normAutofit/>
          </a:bodyPr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  <a:lvl2pPr marL="457200" indent="0" algn="r">
              <a:buNone/>
              <a:defRPr b="1">
                <a:solidFill>
                  <a:schemeClr val="bg1"/>
                </a:solidFill>
              </a:defRPr>
            </a:lvl2pPr>
            <a:lvl3pPr marL="914400" indent="0" algn="r">
              <a:buNone/>
              <a:defRPr b="1">
                <a:solidFill>
                  <a:schemeClr val="bg1"/>
                </a:solidFill>
              </a:defRPr>
            </a:lvl3pPr>
            <a:lvl4pPr marL="1371600" indent="0" algn="r">
              <a:buNone/>
              <a:defRPr b="1">
                <a:solidFill>
                  <a:schemeClr val="bg1"/>
                </a:solidFill>
              </a:defRPr>
            </a:lvl4pPr>
            <a:lvl5pPr marL="1828800" indent="0" algn="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484042" y="4978028"/>
            <a:ext cx="2637516" cy="610680"/>
          </a:xfrm>
        </p:spPr>
        <p:txBody>
          <a:bodyPr/>
          <a:lstStyle>
            <a:lvl1pPr marL="0" indent="0" algn="r">
              <a:buNone/>
              <a:defRPr i="1" cap="all" baseline="0">
                <a:solidFill>
                  <a:schemeClr val="bg1"/>
                </a:solidFill>
              </a:defRPr>
            </a:lvl1pPr>
            <a:lvl2pPr marL="457200" indent="0" algn="r">
              <a:buNone/>
              <a:defRPr i="1" cap="all" baseline="0">
                <a:solidFill>
                  <a:schemeClr val="bg1"/>
                </a:solidFill>
              </a:defRPr>
            </a:lvl2pPr>
            <a:lvl3pPr marL="914400" indent="0" algn="r">
              <a:buNone/>
              <a:defRPr i="1" cap="all" baseline="0">
                <a:solidFill>
                  <a:schemeClr val="bg1"/>
                </a:solidFill>
              </a:defRPr>
            </a:lvl3pPr>
            <a:lvl4pPr marL="1371600" indent="0" algn="r">
              <a:buNone/>
              <a:defRPr i="1" cap="all" baseline="0">
                <a:solidFill>
                  <a:schemeClr val="bg1"/>
                </a:solidFill>
              </a:defRPr>
            </a:lvl4pPr>
            <a:lvl5pPr marL="1828800" indent="0" algn="r">
              <a:buNone/>
              <a:defRPr i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36BBAAF-D953-040B-E52E-BB7DE903CD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7" y="851379"/>
            <a:ext cx="3439029" cy="7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4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228724" y="831086"/>
            <a:ext cx="9744075" cy="733533"/>
          </a:xfrm>
        </p:spPr>
        <p:txBody>
          <a:bodyPr/>
          <a:lstStyle>
            <a:lvl1pPr algn="ctr">
              <a:defRPr sz="4400" cap="all" baseline="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64583" y="1971675"/>
            <a:ext cx="9744075" cy="40528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5341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Decorative blue box as background" title="Decorative blue box as background">
            <a:extLst>
              <a:ext uri="{FF2B5EF4-FFF2-40B4-BE49-F238E27FC236}">
                <a16:creationId xmlns:a16="http://schemas.microsoft.com/office/drawing/2014/main" id="{367B7830-84CD-E10B-8891-727E50374BA5}"/>
              </a:ext>
            </a:extLst>
          </p:cNvPr>
          <p:cNvSpPr/>
          <p:nvPr/>
        </p:nvSpPr>
        <p:spPr>
          <a:xfrm>
            <a:off x="0" y="3313113"/>
            <a:ext cx="12192000" cy="3544887"/>
          </a:xfrm>
          <a:prstGeom prst="rect">
            <a:avLst/>
          </a:prstGeom>
          <a:solidFill>
            <a:srgbClr val="013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11"/>
          <p:cNvSpPr>
            <a:spLocks noGrp="1"/>
          </p:cNvSpPr>
          <p:nvPr>
            <p:ph type="title"/>
          </p:nvPr>
        </p:nvSpPr>
        <p:spPr>
          <a:xfrm>
            <a:off x="1223962" y="1347607"/>
            <a:ext cx="9744075" cy="6062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5400" b="1" cap="all" baseline="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05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1"/>
          <p:cNvSpPr>
            <a:spLocks noGrp="1"/>
          </p:cNvSpPr>
          <p:nvPr>
            <p:ph type="title"/>
          </p:nvPr>
        </p:nvSpPr>
        <p:spPr>
          <a:xfrm>
            <a:off x="1228724" y="831086"/>
            <a:ext cx="9744075" cy="733533"/>
          </a:xfrm>
        </p:spPr>
        <p:txBody>
          <a:bodyPr/>
          <a:lstStyle>
            <a:lvl1pPr algn="ctr">
              <a:defRPr sz="4400" cap="all" baseline="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1043756" y="3183867"/>
            <a:ext cx="3180374" cy="2831167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7944030" y="3183867"/>
            <a:ext cx="3180374" cy="283116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4493893" y="3183867"/>
            <a:ext cx="3180374" cy="283116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1043756" y="1927711"/>
            <a:ext cx="3180374" cy="10001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8"/>
          </p:nvPr>
        </p:nvSpPr>
        <p:spPr>
          <a:xfrm>
            <a:off x="7944030" y="1927711"/>
            <a:ext cx="3180374" cy="1000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20"/>
          </p:nvPr>
        </p:nvSpPr>
        <p:spPr>
          <a:xfrm>
            <a:off x="4493893" y="1927711"/>
            <a:ext cx="3180374" cy="1000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52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1228724" y="831086"/>
            <a:ext cx="9744075" cy="733533"/>
          </a:xfrm>
        </p:spPr>
        <p:txBody>
          <a:bodyPr/>
          <a:lstStyle>
            <a:lvl1pPr algn="ctr">
              <a:defRPr sz="4400" cap="all" baseline="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15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F247A8E-BC81-C657-1806-EBFA9D152C89}"/>
              </a:ext>
            </a:extLst>
          </p:cNvPr>
          <p:cNvCxnSpPr/>
          <p:nvPr/>
        </p:nvCxnSpPr>
        <p:spPr>
          <a:xfrm>
            <a:off x="1022350" y="3359150"/>
            <a:ext cx="10201275" cy="0"/>
          </a:xfrm>
          <a:prstGeom prst="line">
            <a:avLst/>
          </a:prstGeom>
          <a:ln w="34925" cap="rnd">
            <a:solidFill>
              <a:schemeClr val="accent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1"/>
          <p:cNvSpPr>
            <a:spLocks noGrp="1"/>
          </p:cNvSpPr>
          <p:nvPr>
            <p:ph type="title"/>
          </p:nvPr>
        </p:nvSpPr>
        <p:spPr>
          <a:xfrm>
            <a:off x="1228724" y="831086"/>
            <a:ext cx="9744075" cy="733533"/>
          </a:xfrm>
        </p:spPr>
        <p:txBody>
          <a:bodyPr/>
          <a:lstStyle>
            <a:lvl1pPr algn="ctr">
              <a:defRPr sz="4400" cap="all" baseline="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54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6223" y="956020"/>
            <a:ext cx="4526472" cy="1080821"/>
          </a:xfrm>
        </p:spPr>
        <p:txBody>
          <a:bodyPr/>
          <a:lstStyle>
            <a:lvl1pPr>
              <a:defRPr sz="3400" baseline="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5274" y="2544763"/>
            <a:ext cx="4526472" cy="204754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5272" y="4744710"/>
            <a:ext cx="4526474" cy="1322715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 b="1" i="1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099175" y="0"/>
            <a:ext cx="4816475" cy="6867525"/>
          </a:xfr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4397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7"/>
          <p:cNvSpPr>
            <a:spLocks noGrp="1"/>
          </p:cNvSpPr>
          <p:nvPr>
            <p:ph type="title"/>
          </p:nvPr>
        </p:nvSpPr>
        <p:spPr>
          <a:xfrm>
            <a:off x="893612" y="1360341"/>
            <a:ext cx="3356915" cy="1015663"/>
          </a:xfrm>
        </p:spPr>
        <p:txBody>
          <a:bodyPr>
            <a:noAutofit/>
          </a:bodyPr>
          <a:lstStyle>
            <a:lvl1pPr>
              <a:defRPr sz="340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676401" y="2889580"/>
            <a:ext cx="2695574" cy="1381761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663757" y="4512176"/>
            <a:ext cx="2695574" cy="1381761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4772025" y="1014413"/>
            <a:ext cx="3124200" cy="504507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8049621" y="1014413"/>
            <a:ext cx="3123203" cy="2462213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8049621" y="3605861"/>
            <a:ext cx="3123203" cy="245331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E0E42EE-5148-E8E8-8411-AF631C34D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3" y="2889250"/>
            <a:ext cx="493097" cy="493776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CEA3A37E-0796-AC59-1B33-F174BE77C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" y="4458567"/>
            <a:ext cx="493097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23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85963" y="1828800"/>
            <a:ext cx="8007350" cy="281463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366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con&#10;&#10;Description automatically generated">
            <a:extLst>
              <a:ext uri="{FF2B5EF4-FFF2-40B4-BE49-F238E27FC236}">
                <a16:creationId xmlns:a16="http://schemas.microsoft.com/office/drawing/2014/main" id="{EC89F1B5-C786-B4C1-D76A-764093721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037013"/>
            <a:ext cx="13223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Icon&#10;&#10;Description automatically generated">
            <a:extLst>
              <a:ext uri="{FF2B5EF4-FFF2-40B4-BE49-F238E27FC236}">
                <a16:creationId xmlns:a16="http://schemas.microsoft.com/office/drawing/2014/main" id="{71B533F8-FCA6-030A-CF21-45B865BC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4046538"/>
            <a:ext cx="132556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Icon&#10;&#10;Description automatically generated">
            <a:extLst>
              <a:ext uri="{FF2B5EF4-FFF2-40B4-BE49-F238E27FC236}">
                <a16:creationId xmlns:a16="http://schemas.microsoft.com/office/drawing/2014/main" id="{AD319CF5-5110-4DF4-2BB9-AB4E62375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046538"/>
            <a:ext cx="13223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 descr="Decorative blue box as background" title="Decorative blue box as background">
            <a:extLst>
              <a:ext uri="{FF2B5EF4-FFF2-40B4-BE49-F238E27FC236}">
                <a16:creationId xmlns:a16="http://schemas.microsoft.com/office/drawing/2014/main" id="{486A5101-6296-8074-237B-52B7EE9D6981}"/>
              </a:ext>
            </a:extLst>
          </p:cNvPr>
          <p:cNvSpPr/>
          <p:nvPr/>
        </p:nvSpPr>
        <p:spPr>
          <a:xfrm>
            <a:off x="-9525" y="-1588"/>
            <a:ext cx="12201525" cy="3544888"/>
          </a:xfrm>
          <a:prstGeom prst="rect">
            <a:avLst/>
          </a:prstGeom>
          <a:solidFill>
            <a:srgbClr val="013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67412" y="5666576"/>
            <a:ext cx="305608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2pPr>
            <a:lvl3pPr marL="9144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3pPr>
            <a:lvl4pPr marL="13716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4pPr>
            <a:lvl5pPr marL="18288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32300" y="5666576"/>
            <a:ext cx="2891448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2pPr>
            <a:lvl3pPr marL="9144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3pPr>
            <a:lvl4pPr marL="13716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4pPr>
            <a:lvl5pPr marL="18288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949895" y="5666576"/>
            <a:ext cx="305608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2pPr>
            <a:lvl3pPr marL="9144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3pPr>
            <a:lvl4pPr marL="13716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4pPr>
            <a:lvl5pPr marL="18288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1"/>
          <p:cNvSpPr>
            <a:spLocks noGrp="1"/>
          </p:cNvSpPr>
          <p:nvPr>
            <p:ph type="title"/>
          </p:nvPr>
        </p:nvSpPr>
        <p:spPr>
          <a:xfrm>
            <a:off x="1148453" y="1447620"/>
            <a:ext cx="9744075" cy="606225"/>
          </a:xfrm>
        </p:spPr>
        <p:txBody>
          <a:bodyPr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4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127991BF-87BD-CEE1-EE89-84A20E9F1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r="51984"/>
          <a:stretch>
            <a:fillRect/>
          </a:stretch>
        </p:blipFill>
        <p:spPr bwMode="auto">
          <a:xfrm>
            <a:off x="2054225" y="0"/>
            <a:ext cx="10137775" cy="619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101774" y="2147972"/>
            <a:ext cx="5356225" cy="1839198"/>
          </a:xfrm>
        </p:spPr>
        <p:txBody>
          <a:bodyPr>
            <a:normAutofit/>
          </a:bodyPr>
          <a:lstStyle>
            <a:lvl1pPr marL="0" indent="0">
              <a:buNone/>
              <a:defRPr sz="5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1101775" y="4167345"/>
            <a:ext cx="8664058" cy="761367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1109220" y="4735890"/>
            <a:ext cx="8664058" cy="798513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1109196" y="5579009"/>
            <a:ext cx="3661588" cy="869950"/>
          </a:xfrm>
        </p:spPr>
        <p:txBody>
          <a:bodyPr/>
          <a:lstStyle>
            <a:lvl1pPr marL="0" indent="0">
              <a:buNone/>
              <a:defRPr i="1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3671283-B0BC-B40D-4BDB-D25AA66622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42" y="843702"/>
            <a:ext cx="3460886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7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24E6BE7-E794-8058-68E3-7A4F088D4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" r="1772" b="2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367519" y="4462253"/>
            <a:ext cx="9244332" cy="512079"/>
          </a:xfrm>
        </p:spPr>
        <p:txBody>
          <a:bodyPr>
            <a:normAutofit/>
          </a:bodyPr>
          <a:lstStyle>
            <a:lvl1pPr marL="0" indent="0" algn="ctr">
              <a:buNone/>
              <a:defRPr sz="28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1359568" y="4982699"/>
            <a:ext cx="9260234" cy="585787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4662487" y="5751664"/>
            <a:ext cx="2867025" cy="585787"/>
          </a:xfrm>
        </p:spPr>
        <p:txBody>
          <a:bodyPr/>
          <a:lstStyle>
            <a:lvl1pPr marL="0" indent="0" algn="ctr">
              <a:buNone/>
              <a:defRPr sz="2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8"/>
          </p:nvPr>
        </p:nvSpPr>
        <p:spPr>
          <a:xfrm>
            <a:off x="1374229" y="2689658"/>
            <a:ext cx="9261475" cy="1795462"/>
          </a:xfrm>
        </p:spPr>
        <p:txBody>
          <a:bodyPr/>
          <a:lstStyle>
            <a:lvl1pPr marL="0" indent="0" algn="ctr">
              <a:buNone/>
              <a:defRPr sz="6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5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5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5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BBD39B3-1DE6-7766-6997-F4F3D1A6ED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41" y="775643"/>
            <a:ext cx="1792515" cy="173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9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con&#10;&#10;Description automatically generated">
            <a:extLst>
              <a:ext uri="{FF2B5EF4-FFF2-40B4-BE49-F238E27FC236}">
                <a16:creationId xmlns:a16="http://schemas.microsoft.com/office/drawing/2014/main" id="{B8975931-3EDD-D9C3-CE7C-2B464211B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12288838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Text&#10;&#10;Description automatically generated">
            <a:extLst>
              <a:ext uri="{FF2B5EF4-FFF2-40B4-BE49-F238E27FC236}">
                <a16:creationId xmlns:a16="http://schemas.microsoft.com/office/drawing/2014/main" id="{12BD66E8-8E27-66B6-BDAA-06514F7EC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942975"/>
            <a:ext cx="3263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109195" y="1936857"/>
            <a:ext cx="10012893" cy="1217612"/>
          </a:xfrm>
        </p:spPr>
        <p:txBody>
          <a:bodyPr>
            <a:normAutofit/>
          </a:bodyPr>
          <a:lstStyle>
            <a:lvl1pPr marL="0" indent="0" algn="l">
              <a:buNone/>
              <a:defRPr sz="5400" b="1">
                <a:solidFill>
                  <a:schemeClr val="tx1"/>
                </a:solidFill>
              </a:defRPr>
            </a:lvl1pPr>
            <a:lvl2pPr marL="457200" indent="0" algn="r">
              <a:buNone/>
              <a:defRPr b="1">
                <a:solidFill>
                  <a:schemeClr val="bg1"/>
                </a:solidFill>
              </a:defRPr>
            </a:lvl2pPr>
            <a:lvl3pPr marL="914400" indent="0" algn="r">
              <a:buNone/>
              <a:defRPr b="1">
                <a:solidFill>
                  <a:schemeClr val="bg1"/>
                </a:solidFill>
              </a:defRPr>
            </a:lvl3pPr>
            <a:lvl4pPr marL="1371600" indent="0" algn="r">
              <a:buNone/>
              <a:defRPr b="1">
                <a:solidFill>
                  <a:schemeClr val="bg1"/>
                </a:solidFill>
              </a:defRPr>
            </a:lvl4pPr>
            <a:lvl5pPr marL="1828800" indent="0" algn="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109195" y="3388116"/>
            <a:ext cx="9997497" cy="660400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109196" y="3976105"/>
            <a:ext cx="5872050" cy="660401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</a:defRPr>
            </a:lvl1pPr>
            <a:lvl2pPr marL="457200" indent="0" algn="r">
              <a:buNone/>
              <a:defRPr b="1">
                <a:solidFill>
                  <a:schemeClr val="bg1"/>
                </a:solidFill>
              </a:defRPr>
            </a:lvl2pPr>
            <a:lvl3pPr marL="914400" indent="0" algn="r">
              <a:buNone/>
              <a:defRPr b="1">
                <a:solidFill>
                  <a:schemeClr val="bg1"/>
                </a:solidFill>
              </a:defRPr>
            </a:lvl3pPr>
            <a:lvl4pPr marL="1371600" indent="0" algn="r">
              <a:buNone/>
              <a:defRPr b="1">
                <a:solidFill>
                  <a:schemeClr val="bg1"/>
                </a:solidFill>
              </a:defRPr>
            </a:lvl4pPr>
            <a:lvl5pPr marL="1828800" indent="0" algn="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108307" y="4978028"/>
            <a:ext cx="3749940" cy="610680"/>
          </a:xfrm>
        </p:spPr>
        <p:txBody>
          <a:bodyPr/>
          <a:lstStyle>
            <a:lvl1pPr marL="0" indent="0" algn="l">
              <a:buNone/>
              <a:defRPr i="1" cap="all" baseline="0">
                <a:solidFill>
                  <a:schemeClr val="tx1"/>
                </a:solidFill>
              </a:defRPr>
            </a:lvl1pPr>
            <a:lvl2pPr marL="457200" indent="0" algn="r">
              <a:buNone/>
              <a:defRPr i="1" cap="all" baseline="0">
                <a:solidFill>
                  <a:schemeClr val="bg1"/>
                </a:solidFill>
              </a:defRPr>
            </a:lvl2pPr>
            <a:lvl3pPr marL="914400" indent="0" algn="r">
              <a:buNone/>
              <a:defRPr i="1" cap="all" baseline="0">
                <a:solidFill>
                  <a:schemeClr val="bg1"/>
                </a:solidFill>
              </a:defRPr>
            </a:lvl3pPr>
            <a:lvl4pPr marL="1371600" indent="0" algn="r">
              <a:buNone/>
              <a:defRPr i="1" cap="all" baseline="0">
                <a:solidFill>
                  <a:schemeClr val="bg1"/>
                </a:solidFill>
              </a:defRPr>
            </a:lvl4pPr>
            <a:lvl5pPr marL="1828800" indent="0" algn="r">
              <a:buNone/>
              <a:defRPr i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371135F-7291-338A-BC1B-51673D4FE7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42" y="843702"/>
            <a:ext cx="3460886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con&#10;&#10;Description automatically generated">
            <a:extLst>
              <a:ext uri="{FF2B5EF4-FFF2-40B4-BE49-F238E27FC236}">
                <a16:creationId xmlns:a16="http://schemas.microsoft.com/office/drawing/2014/main" id="{741EF09B-E121-A971-F284-7B053861C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"/>
          <a:stretch>
            <a:fillRect/>
          </a:stretch>
        </p:blipFill>
        <p:spPr bwMode="auto">
          <a:xfrm>
            <a:off x="-31750" y="-47625"/>
            <a:ext cx="12223750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109195" y="2660427"/>
            <a:ext cx="10012893" cy="1217612"/>
          </a:xfrm>
        </p:spPr>
        <p:txBody>
          <a:bodyPr>
            <a:normAutofit/>
          </a:bodyPr>
          <a:lstStyle>
            <a:lvl1pPr marL="0" indent="0" algn="r">
              <a:buNone/>
              <a:defRPr sz="5400" b="1">
                <a:solidFill>
                  <a:schemeClr val="tx1"/>
                </a:solidFill>
              </a:defRPr>
            </a:lvl1pPr>
            <a:lvl2pPr marL="457200" indent="0" algn="r">
              <a:buNone/>
              <a:defRPr b="1">
                <a:solidFill>
                  <a:schemeClr val="bg1"/>
                </a:solidFill>
              </a:defRPr>
            </a:lvl2pPr>
            <a:lvl3pPr marL="914400" indent="0" algn="r">
              <a:buNone/>
              <a:defRPr b="1">
                <a:solidFill>
                  <a:schemeClr val="bg1"/>
                </a:solidFill>
              </a:defRPr>
            </a:lvl3pPr>
            <a:lvl4pPr marL="1371600" indent="0" algn="r">
              <a:buNone/>
              <a:defRPr b="1">
                <a:solidFill>
                  <a:schemeClr val="bg1"/>
                </a:solidFill>
              </a:defRPr>
            </a:lvl4pPr>
            <a:lvl5pPr marL="1828800" indent="0" algn="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109195" y="4079883"/>
            <a:ext cx="9997497" cy="660400"/>
          </a:xfrm>
        </p:spPr>
        <p:txBody>
          <a:bodyPr>
            <a:normAutofit/>
          </a:bodyPr>
          <a:lstStyle>
            <a:lvl1pPr marL="0" indent="0" algn="r">
              <a:buNone/>
              <a:defRPr sz="3600" b="0">
                <a:solidFill>
                  <a:schemeClr val="tx1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109195" y="4699675"/>
            <a:ext cx="10013251" cy="660401"/>
          </a:xfrm>
        </p:spPr>
        <p:txBody>
          <a:bodyPr>
            <a:normAutofit/>
          </a:bodyPr>
          <a:lstStyle>
            <a:lvl1pPr marL="0" indent="0" algn="r">
              <a:buNone/>
              <a:defRPr sz="3600" b="0">
                <a:solidFill>
                  <a:schemeClr val="tx1"/>
                </a:solidFill>
              </a:defRPr>
            </a:lvl1pPr>
            <a:lvl2pPr marL="457200" indent="0" algn="r">
              <a:buNone/>
              <a:defRPr b="1">
                <a:solidFill>
                  <a:schemeClr val="bg1"/>
                </a:solidFill>
              </a:defRPr>
            </a:lvl2pPr>
            <a:lvl3pPr marL="914400" indent="0" algn="r">
              <a:buNone/>
              <a:defRPr b="1">
                <a:solidFill>
                  <a:schemeClr val="bg1"/>
                </a:solidFill>
              </a:defRPr>
            </a:lvl3pPr>
            <a:lvl4pPr marL="1371600" indent="0" algn="r">
              <a:buNone/>
              <a:defRPr b="1">
                <a:solidFill>
                  <a:schemeClr val="bg1"/>
                </a:solidFill>
              </a:defRPr>
            </a:lvl4pPr>
            <a:lvl5pPr marL="1828800" indent="0" algn="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911548" y="5606180"/>
            <a:ext cx="3209650" cy="610680"/>
          </a:xfrm>
        </p:spPr>
        <p:txBody>
          <a:bodyPr/>
          <a:lstStyle>
            <a:lvl1pPr marL="0" indent="0" algn="r">
              <a:buNone/>
              <a:defRPr i="1" cap="all" baseline="0">
                <a:solidFill>
                  <a:schemeClr val="bg1"/>
                </a:solidFill>
              </a:defRPr>
            </a:lvl1pPr>
            <a:lvl2pPr marL="457200" indent="0" algn="r">
              <a:buNone/>
              <a:defRPr i="1" cap="all" baseline="0">
                <a:solidFill>
                  <a:schemeClr val="bg1"/>
                </a:solidFill>
              </a:defRPr>
            </a:lvl2pPr>
            <a:lvl3pPr marL="914400" indent="0" algn="r">
              <a:buNone/>
              <a:defRPr i="1" cap="all" baseline="0">
                <a:solidFill>
                  <a:schemeClr val="bg1"/>
                </a:solidFill>
              </a:defRPr>
            </a:lvl3pPr>
            <a:lvl4pPr marL="1371600" indent="0" algn="r">
              <a:buNone/>
              <a:defRPr i="1" cap="all" baseline="0">
                <a:solidFill>
                  <a:schemeClr val="bg1"/>
                </a:solidFill>
              </a:defRPr>
            </a:lvl4pPr>
            <a:lvl5pPr marL="1828800" indent="0" algn="r">
              <a:buNone/>
              <a:defRPr i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F9BF4B-CFFD-96C9-9F85-8151806215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7" y="851379"/>
            <a:ext cx="3439029" cy="7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4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E05C6F37-2088-C059-D98C-D7FEBD461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31750"/>
            <a:ext cx="12299950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371353" y="2660427"/>
            <a:ext cx="7750735" cy="1217612"/>
          </a:xfrm>
        </p:spPr>
        <p:txBody>
          <a:bodyPr>
            <a:normAutofit/>
          </a:bodyPr>
          <a:lstStyle>
            <a:lvl1pPr marL="0" indent="0" algn="r">
              <a:buNone/>
              <a:defRPr sz="5400" b="1">
                <a:solidFill>
                  <a:schemeClr val="tx1"/>
                </a:solidFill>
              </a:defRPr>
            </a:lvl1pPr>
            <a:lvl2pPr marL="457200" indent="0" algn="r">
              <a:buNone/>
              <a:defRPr b="1">
                <a:solidFill>
                  <a:schemeClr val="bg1"/>
                </a:solidFill>
              </a:defRPr>
            </a:lvl2pPr>
            <a:lvl3pPr marL="914400" indent="0" algn="r">
              <a:buNone/>
              <a:defRPr b="1">
                <a:solidFill>
                  <a:schemeClr val="bg1"/>
                </a:solidFill>
              </a:defRPr>
            </a:lvl3pPr>
            <a:lvl4pPr marL="1371600" indent="0" algn="r">
              <a:buNone/>
              <a:defRPr b="1">
                <a:solidFill>
                  <a:schemeClr val="bg1"/>
                </a:solidFill>
              </a:defRPr>
            </a:lvl4pPr>
            <a:lvl5pPr marL="1828800" indent="0" algn="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800723" y="4079883"/>
            <a:ext cx="7305969" cy="660400"/>
          </a:xfrm>
        </p:spPr>
        <p:txBody>
          <a:bodyPr>
            <a:normAutofit/>
          </a:bodyPr>
          <a:lstStyle>
            <a:lvl1pPr marL="0" indent="0" algn="r">
              <a:buNone/>
              <a:defRPr sz="3600" b="0">
                <a:solidFill>
                  <a:schemeClr val="tx1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007457" y="4699675"/>
            <a:ext cx="7114989" cy="660401"/>
          </a:xfrm>
        </p:spPr>
        <p:txBody>
          <a:bodyPr>
            <a:normAutofit/>
          </a:bodyPr>
          <a:lstStyle>
            <a:lvl1pPr marL="0" indent="0" algn="r">
              <a:buNone/>
              <a:defRPr sz="3600" b="0">
                <a:solidFill>
                  <a:schemeClr val="tx1"/>
                </a:solidFill>
              </a:defRPr>
            </a:lvl1pPr>
            <a:lvl2pPr marL="457200" indent="0" algn="r">
              <a:buNone/>
              <a:defRPr b="1">
                <a:solidFill>
                  <a:schemeClr val="bg1"/>
                </a:solidFill>
              </a:defRPr>
            </a:lvl2pPr>
            <a:lvl3pPr marL="914400" indent="0" algn="r">
              <a:buNone/>
              <a:defRPr b="1">
                <a:solidFill>
                  <a:schemeClr val="bg1"/>
                </a:solidFill>
              </a:defRPr>
            </a:lvl3pPr>
            <a:lvl4pPr marL="1371600" indent="0" algn="r">
              <a:buNone/>
              <a:defRPr b="1">
                <a:solidFill>
                  <a:schemeClr val="bg1"/>
                </a:solidFill>
              </a:defRPr>
            </a:lvl4pPr>
            <a:lvl5pPr marL="1828800" indent="0" algn="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657105" y="5606180"/>
            <a:ext cx="3464093" cy="610680"/>
          </a:xfrm>
        </p:spPr>
        <p:txBody>
          <a:bodyPr/>
          <a:lstStyle>
            <a:lvl1pPr marL="0" indent="0" algn="r">
              <a:buNone/>
              <a:defRPr i="1" cap="all" baseline="0">
                <a:solidFill>
                  <a:schemeClr val="tx1"/>
                </a:solidFill>
              </a:defRPr>
            </a:lvl1pPr>
            <a:lvl2pPr marL="457200" indent="0" algn="r">
              <a:buNone/>
              <a:defRPr i="1" cap="all" baseline="0">
                <a:solidFill>
                  <a:schemeClr val="bg1"/>
                </a:solidFill>
              </a:defRPr>
            </a:lvl2pPr>
            <a:lvl3pPr marL="914400" indent="0" algn="r">
              <a:buNone/>
              <a:defRPr i="1" cap="all" baseline="0">
                <a:solidFill>
                  <a:schemeClr val="bg1"/>
                </a:solidFill>
              </a:defRPr>
            </a:lvl3pPr>
            <a:lvl4pPr marL="1371600" indent="0" algn="r">
              <a:buNone/>
              <a:defRPr i="1" cap="all" baseline="0">
                <a:solidFill>
                  <a:schemeClr val="bg1"/>
                </a:solidFill>
              </a:defRPr>
            </a:lvl4pPr>
            <a:lvl5pPr marL="1828800" indent="0" algn="r">
              <a:buNone/>
              <a:defRPr i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D46EEF2-F74C-B9E9-25FE-BF27DEBFB7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35" y="873682"/>
            <a:ext cx="3460886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3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351463" cy="68580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945188" y="2494770"/>
            <a:ext cx="4946650" cy="1581150"/>
          </a:xfrm>
        </p:spPr>
        <p:txBody>
          <a:bodyPr>
            <a:normAutofit/>
          </a:bodyPr>
          <a:lstStyle>
            <a:lvl1pPr marL="0" indent="0">
              <a:buNone/>
              <a:defRPr sz="4500"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5967673" y="4221240"/>
            <a:ext cx="4870450" cy="553883"/>
          </a:xfrm>
        </p:spPr>
        <p:txBody>
          <a:bodyPr/>
          <a:lstStyle>
            <a:lvl1pPr marL="0" indent="0">
              <a:spcBef>
                <a:spcPts val="1500"/>
              </a:spcBef>
              <a:buNone/>
              <a:defRPr b="0" i="1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5967673" y="4775123"/>
            <a:ext cx="4884737" cy="479425"/>
          </a:xfrm>
        </p:spPr>
        <p:txBody>
          <a:bodyPr/>
          <a:lstStyle>
            <a:lvl1pPr marL="0" indent="0">
              <a:buNone/>
              <a:defRPr i="1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5967673" y="5329575"/>
            <a:ext cx="4906962" cy="698500"/>
          </a:xfrm>
        </p:spPr>
        <p:txBody>
          <a:bodyPr/>
          <a:lstStyle>
            <a:lvl1pPr marL="0" indent="0">
              <a:buNone/>
              <a:defRPr i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62EDF28-CB6F-664A-56DC-E7B3D80C04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117" y="761257"/>
            <a:ext cx="3460885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3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F89DA95-1B35-C0CA-DC63-C3C813F11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A picture containing text, display, electronics, screenshot&#10;&#10;Description automatically generated">
            <a:extLst>
              <a:ext uri="{FF2B5EF4-FFF2-40B4-BE49-F238E27FC236}">
                <a16:creationId xmlns:a16="http://schemas.microsoft.com/office/drawing/2014/main" id="{C5B9DEED-ADC1-C466-EFD6-4F9B08AEB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1263650"/>
            <a:ext cx="6103937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29425" y="2562226"/>
            <a:ext cx="4946457" cy="15811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500" b="1">
                <a:solidFill>
                  <a:schemeClr val="tx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829425" y="4287743"/>
            <a:ext cx="4946457" cy="4512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cap="all" spc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819900" y="5334000"/>
            <a:ext cx="3743325" cy="523875"/>
          </a:xfrm>
        </p:spPr>
        <p:txBody>
          <a:bodyPr/>
          <a:lstStyle>
            <a:lvl1pPr marL="0" indent="0">
              <a:buNone/>
              <a:defRPr b="0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30750" y="4790002"/>
            <a:ext cx="4946457" cy="4512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cap="all" spc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5909CA3-711F-81DF-D273-C2ECC329F6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42" y="319052"/>
            <a:ext cx="3007584" cy="6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3E46A25-D3D6-5AE3-FF6B-A374823A9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207EAD-B279-B30B-07BE-17F57973A4AF}"/>
              </a:ext>
            </a:extLst>
          </p:cNvPr>
          <p:cNvCxnSpPr>
            <a:cxnSpLocks/>
          </p:cNvCxnSpPr>
          <p:nvPr/>
        </p:nvCxnSpPr>
        <p:spPr>
          <a:xfrm>
            <a:off x="5080000" y="5219700"/>
            <a:ext cx="4676775" cy="0"/>
          </a:xfrm>
          <a:prstGeom prst="line">
            <a:avLst/>
          </a:prstGeom>
          <a:ln w="76200" cap="rnd">
            <a:solidFill>
              <a:srgbClr val="1880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14900" y="4410076"/>
            <a:ext cx="6334125" cy="704850"/>
          </a:xfr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943475" y="5372101"/>
            <a:ext cx="6296025" cy="393120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946650" y="5772151"/>
            <a:ext cx="6296025" cy="313402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4943475" y="6094413"/>
            <a:ext cx="2905125" cy="39312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F9780F2-2835-6B2F-9FBC-F2E322B761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84" y="4600331"/>
            <a:ext cx="1649997" cy="159322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1D39F9-1F98-49AB-B4F0-9DFB2669C909}"/>
              </a:ext>
            </a:extLst>
          </p:cNvPr>
          <p:cNvCxnSpPr/>
          <p:nvPr userDrawn="1"/>
        </p:nvCxnSpPr>
        <p:spPr>
          <a:xfrm>
            <a:off x="5080000" y="5219700"/>
            <a:ext cx="4676775" cy="0"/>
          </a:xfrm>
          <a:prstGeom prst="line">
            <a:avLst/>
          </a:prstGeom>
          <a:ln w="825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21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79261-1895-7571-82C2-EE50CA3E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51654DE-60ED-AFFB-5FA3-5A2AA0225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83" r:id="rId10"/>
    <p:sldLayoutId id="2147483697" r:id="rId11"/>
    <p:sldLayoutId id="2147483684" r:id="rId12"/>
    <p:sldLayoutId id="2147483685" r:id="rId13"/>
    <p:sldLayoutId id="2147483698" r:id="rId14"/>
    <p:sldLayoutId id="2147483686" r:id="rId15"/>
    <p:sldLayoutId id="2147483699" r:id="rId16"/>
    <p:sldLayoutId id="2147483687" r:id="rId17"/>
    <p:sldLayoutId id="2147483700" r:id="rId1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 cap="all">
          <a:solidFill>
            <a:schemeClr val="accent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" panose="020B0502040204020203" pitchFamily="34" charset="0"/>
          <a:cs typeface="Segoe UI" panose="020B0502040204020203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" panose="020B0502040204020203" pitchFamily="34" charset="0"/>
          <a:cs typeface="Segoe UI" panose="020B0502040204020203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" panose="020B0502040204020203" pitchFamily="34" charset="0"/>
          <a:cs typeface="Segoe UI" panose="020B0502040204020203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" panose="020B0502040204020203" pitchFamily="34" charset="0"/>
          <a:cs typeface="Segoe UI" panose="020B0502040204020203" pitchFamily="34" charset="0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rtl="0" eaLnBrk="1" fontAlgn="base" hangingPunct="1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rtl="0" eaLnBrk="1" fontAlgn="base" hangingPunct="1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rtl="0" eaLnBrk="1" fontAlgn="base" hangingPunct="1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Christine.Warnock@des.wa.gov" TargetMode="External"/><Relationship Id="rId3" Type="http://schemas.openxmlformats.org/officeDocument/2006/relationships/hyperlink" Target="mailto:Drew.Zavatsky@des.wa.gov" TargetMode="External"/><Relationship Id="rId7" Type="http://schemas.openxmlformats.org/officeDocument/2006/relationships/hyperlink" Target="mailto:Zoe.Mroz@des.wa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Brooke.Jensen@des.wa.gov" TargetMode="External"/><Relationship Id="rId5" Type="http://schemas.openxmlformats.org/officeDocument/2006/relationships/hyperlink" Target="mailto:David.Jorgensen@des.wa.gov" TargetMode="External"/><Relationship Id="rId4" Type="http://schemas.openxmlformats.org/officeDocument/2006/relationships/hyperlink" Target="mailto:Olu.Agbaje@des.wa.g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s.wa.gov/about/projects-initiatives/procurement-reform/current-enterprise-procurement-polici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DF7B68A-7DB2-F667-AC01-CF6E36BBE6B9}"/>
              </a:ext>
            </a:extLst>
          </p:cNvPr>
          <p:cNvSpPr txBox="1">
            <a:spLocks/>
          </p:cNvSpPr>
          <p:nvPr/>
        </p:nvSpPr>
        <p:spPr>
          <a:xfrm>
            <a:off x="1767505" y="2030390"/>
            <a:ext cx="10012362" cy="121761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 cap="all">
                <a:solidFill>
                  <a:schemeClr val="accent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r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b="1" cap="none" dirty="0">
                <a:solidFill>
                  <a:schemeClr val="bg1"/>
                </a:solidFill>
                <a:ea typeface="+mn-ea"/>
              </a:rPr>
              <a:t>Enterprise Procurement Policy Projects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EFF1CD4-B632-97D1-C794-9EE02C20A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793" y="2934594"/>
            <a:ext cx="9996487" cy="42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r" rtl="0" eaLnBrk="1" fontAlgn="base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r" rtl="0" eaLnBrk="1" fontAlgn="base" hangingPunct="1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r" rtl="0" eaLnBrk="1" fontAlgn="base" hangingPunct="1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r" rtl="0" eaLnBrk="1" fontAlgn="base" hangingPunct="1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r" rtl="0" eaLnBrk="1" fontAlgn="base" hangingPunct="1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Enterprise Procurement Policy Team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CCBCC7A-4231-C362-5ADD-12F57EF1A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495" y="3491807"/>
            <a:ext cx="100123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r" rtl="0" eaLnBrk="1" fontAlgn="base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r" rtl="0" eaLnBrk="1" fontAlgn="base" hangingPunct="1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r" rtl="0" eaLnBrk="1" fontAlgn="base" hangingPunct="1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r" rtl="0" eaLnBrk="1" fontAlgn="base" hangingPunct="1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None/>
              <a:defRPr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r" rtl="0" eaLnBrk="1" fontAlgn="base" hangingPunct="1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None/>
              <a:defRPr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Contracts &amp; Procurement Division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F59F4B-5562-5937-F702-EA528A545F3D}"/>
              </a:ext>
            </a:extLst>
          </p:cNvPr>
          <p:cNvSpPr txBox="1">
            <a:spLocks/>
          </p:cNvSpPr>
          <p:nvPr/>
        </p:nvSpPr>
        <p:spPr bwMode="auto">
          <a:xfrm>
            <a:off x="8495435" y="4849579"/>
            <a:ext cx="32083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r" rtl="0" eaLnBrk="1" fontAlgn="base" hangingPunct="1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i="1" kern="1200" cap="all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r" rtl="0" eaLnBrk="1" fontAlgn="base" hangingPunct="1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i="1" kern="1200" cap="all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r" rtl="0" eaLnBrk="1" fontAlgn="base" hangingPunct="1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i="1" kern="1200" cap="all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r" rtl="0" eaLnBrk="1" fontAlgn="base" hangingPunct="1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None/>
              <a:defRPr i="1" kern="1200" cap="all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r" rtl="0" eaLnBrk="1" fontAlgn="base" hangingPunct="1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None/>
              <a:defRPr i="1" kern="1200" cap="all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March 6,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 around a Washington State background.">
            <a:extLst>
              <a:ext uri="{FF2B5EF4-FFF2-40B4-BE49-F238E27FC236}">
                <a16:creationId xmlns:a16="http://schemas.microsoft.com/office/drawing/2014/main" id="{7548A76D-DE44-7B2B-2A2A-83557E7851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83" y="2104104"/>
            <a:ext cx="6625633" cy="3549445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F25BE22-F027-746A-797F-C347DBBE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4" y="831086"/>
            <a:ext cx="9744075" cy="733533"/>
          </a:xfrm>
        </p:spPr>
        <p:txBody>
          <a:bodyPr>
            <a:normAutofit fontScale="90000"/>
          </a:bodyPr>
          <a:lstStyle/>
          <a:p>
            <a:r>
              <a:rPr lang="en-US" dirty="0"/>
              <a:t>SUPPLIER DIVERSITY POLICY</a:t>
            </a:r>
          </a:p>
        </p:txBody>
      </p:sp>
    </p:spTree>
    <p:extLst>
      <p:ext uri="{BB962C8B-B14F-4D97-AF65-F5344CB8AC3E}">
        <p14:creationId xmlns:p14="http://schemas.microsoft.com/office/powerpoint/2010/main" val="180768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E357C-1DDF-55D6-8500-9A6541FC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2" y="330655"/>
            <a:ext cx="9744075" cy="733533"/>
          </a:xfrm>
        </p:spPr>
        <p:txBody>
          <a:bodyPr>
            <a:normAutofit fontScale="90000"/>
          </a:bodyPr>
          <a:lstStyle/>
          <a:p>
            <a:r>
              <a:rPr lang="en-US" dirty="0"/>
              <a:t>SUPPLIER DIVERSITY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B09D3-8214-F513-09FF-966BDFA25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148" y="1402556"/>
            <a:ext cx="11435225" cy="4123174"/>
          </a:xfrm>
        </p:spPr>
        <p:txBody>
          <a:bodyPr/>
          <a:lstStyle/>
          <a:p>
            <a:pPr marL="685800" indent="-342900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latin typeface="+mn-lt"/>
                <a:cs typeface="+mn-cs"/>
              </a:rPr>
              <a:t>DES has made changes to the Policy and Handbook.</a:t>
            </a:r>
          </a:p>
          <a:p>
            <a:pPr marL="685800" indent="-342900">
              <a:buFont typeface="Wingdings" panose="05000000000000000000" pitchFamily="2" charset="2"/>
              <a:buChar char="§"/>
              <a:defRPr/>
            </a:pPr>
            <a:endParaRPr lang="en-US" sz="2600" dirty="0">
              <a:latin typeface="+mn-lt"/>
              <a:cs typeface="+mn-cs"/>
            </a:endParaRPr>
          </a:p>
          <a:p>
            <a:pPr marL="685800" indent="-342900">
              <a:buFont typeface="Wingdings" panose="05000000000000000000" pitchFamily="2" charset="2"/>
              <a:buChar char="§"/>
              <a:defRPr/>
            </a:pPr>
            <a:endParaRPr lang="en-US" sz="2600" dirty="0">
              <a:latin typeface="+mn-lt"/>
              <a:cs typeface="+mn-cs"/>
            </a:endParaRPr>
          </a:p>
          <a:p>
            <a:pPr marL="685800" indent="-342900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latin typeface="+mn-lt"/>
                <a:cs typeface="+mn-cs"/>
              </a:rPr>
              <a:t>DES will present revisions through a Lunch &amp; Learn and upcoming Community of Practice meeting, schedule to be determined.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600" dirty="0"/>
          </a:p>
        </p:txBody>
      </p:sp>
      <p:pic>
        <p:nvPicPr>
          <p:cNvPr id="5" name="Picture 4" descr="A group of people posing for a photo around a Washington State background.">
            <a:extLst>
              <a:ext uri="{FF2B5EF4-FFF2-40B4-BE49-F238E27FC236}">
                <a16:creationId xmlns:a16="http://schemas.microsoft.com/office/drawing/2014/main" id="{3AA5E5CD-6572-960F-56BF-C93D7ECB82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34" y="1620270"/>
            <a:ext cx="2690719" cy="1441456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9416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C337F-6468-4A10-CA35-42CC9262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1" y="296140"/>
            <a:ext cx="11948745" cy="733533"/>
          </a:xfrm>
        </p:spPr>
        <p:txBody>
          <a:bodyPr>
            <a:normAutofit/>
          </a:bodyPr>
          <a:lstStyle/>
          <a:p>
            <a:r>
              <a:rPr lang="en-US" sz="3600" dirty="0"/>
              <a:t>enterprise procurement POLICY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9F203-ECCC-34E5-5513-3E8477581E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D4B53F-633D-4299-A49A-9C93145783A1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DCB254-AA16-6FBC-C816-65C426E3DEA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292216"/>
          <a:ext cx="10515601" cy="5246696"/>
        </p:xfrm>
        <a:graphic>
          <a:graphicData uri="http://schemas.openxmlformats.org/drawingml/2006/table">
            <a:tbl>
              <a:tblPr/>
              <a:tblGrid>
                <a:gridCol w="3411072">
                  <a:extLst>
                    <a:ext uri="{9D8B030D-6E8A-4147-A177-3AD203B41FA5}">
                      <a16:colId xmlns:a16="http://schemas.microsoft.com/office/drawing/2014/main" val="15511154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44741376"/>
                    </a:ext>
                  </a:extLst>
                </a:gridCol>
                <a:gridCol w="3446929">
                  <a:extLst>
                    <a:ext uri="{9D8B030D-6E8A-4147-A177-3AD203B41FA5}">
                      <a16:colId xmlns:a16="http://schemas.microsoft.com/office/drawing/2014/main" val="3341172041"/>
                    </a:ext>
                  </a:extLst>
                </a:gridCol>
              </a:tblGrid>
              <a:tr h="2737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EPP STAFF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PHONE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817291"/>
                  </a:ext>
                </a:extLst>
              </a:tr>
              <a:tr h="561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Drew Zavatsky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Risk Assessment Administrator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3"/>
                        </a:rPr>
                        <a:t>Drew.Zavatsky@des.wa.gov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(360) 701-6388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04783"/>
                  </a:ext>
                </a:extLst>
              </a:tr>
              <a:tr h="609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Olu Agbaje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Policy and Protest Administrator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4"/>
                        </a:rPr>
                        <a:t>Olu.Agbaje@des.wa.gov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(360) 763-2235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535151"/>
                  </a:ext>
                </a:extLst>
              </a:tr>
              <a:tr h="583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David Jorgensen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Policy and Protest Administrator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5"/>
                        </a:rPr>
                        <a:t>David.Jorgensen@des.wa.gov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(360) 706-3673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076957"/>
                  </a:ext>
                </a:extLst>
              </a:tr>
              <a:tr h="625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Brooke Jensen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Sole Source Administrator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6"/>
                        </a:rPr>
                        <a:t>Brooke.Jensen@des.wa.gov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(360) 790-8256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1314306"/>
                  </a:ext>
                </a:extLst>
              </a:tr>
              <a:tr h="544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Zoë Mroz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Management Analyst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7"/>
                        </a:rPr>
                        <a:t>Zoe.Mroz@des.wa.gov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(360) 764-6084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338165"/>
                  </a:ext>
                </a:extLst>
              </a:tr>
              <a:tr h="827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Christine Warnock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Enterprise Procurement Policy Manager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Christine.Warnock@des.wa.gov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7D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(360) 951-8331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687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5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4134" y="5666576"/>
            <a:ext cx="4563533" cy="762000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706628" y="5666576"/>
            <a:ext cx="3706747" cy="762000"/>
          </a:xfrm>
        </p:spPr>
        <p:txBody>
          <a:bodyPr/>
          <a:lstStyle/>
          <a:p>
            <a:r>
              <a:rPr lang="en-US" dirty="0">
                <a:hlinkClick r:id="rId3"/>
              </a:rPr>
              <a:t>Current Enterprise Procurement Policies (des.wa.gov)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3D1FCE-8CFE-9306-DD32-0D1701578645}"/>
              </a:ext>
            </a:extLst>
          </p:cNvPr>
          <p:cNvSpPr/>
          <p:nvPr/>
        </p:nvSpPr>
        <p:spPr>
          <a:xfrm>
            <a:off x="5037667" y="3848100"/>
            <a:ext cx="2010833" cy="16764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9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7CCB5-63A7-B142-80BB-62E8E69B2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583" y="260815"/>
            <a:ext cx="9744075" cy="733533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37132-472C-B7E2-3DE2-DF024B9C65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4774" y="994348"/>
            <a:ext cx="8740878" cy="532779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dirty="0"/>
              <a:t>Surveys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dirty="0"/>
              <a:t>Policy Workshop to Discuss:</a:t>
            </a:r>
          </a:p>
          <a:p>
            <a:pPr marL="1143000" lvl="1"/>
            <a:r>
              <a:rPr lang="en-CA" sz="3200" dirty="0"/>
              <a:t>Polychlorinated Biphenyls (PCBs) Policy</a:t>
            </a:r>
            <a:endParaRPr lang="en-US" sz="3200" dirty="0"/>
          </a:p>
          <a:p>
            <a:pPr marL="1143000" lvl="1"/>
            <a:r>
              <a:rPr lang="en-US" sz="3200" dirty="0"/>
              <a:t>Convenience Contracts Policy</a:t>
            </a:r>
          </a:p>
          <a:p>
            <a:pPr marL="1143000" lvl="1"/>
            <a:r>
              <a:rPr lang="en-US" sz="3200" dirty="0"/>
              <a:t>Sole Source</a:t>
            </a:r>
          </a:p>
          <a:p>
            <a:pPr marL="1143000" lvl="1"/>
            <a:r>
              <a:rPr lang="en-US" sz="3200" dirty="0"/>
              <a:t>Procurement Risk Assessment</a:t>
            </a:r>
          </a:p>
          <a:p>
            <a:pPr marL="1143000" lvl="1"/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Supplier Diversity policy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268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7F2CA-F25F-49DA-A0B3-577FE02D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241" y="177893"/>
            <a:ext cx="9744075" cy="733533"/>
          </a:xfrm>
        </p:spPr>
        <p:txBody>
          <a:bodyPr>
            <a:normAutofit fontScale="90000"/>
          </a:bodyPr>
          <a:lstStyle/>
          <a:p>
            <a:r>
              <a:rPr lang="en-US" dirty="0"/>
              <a:t>Your Opinion matters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C5299046-8AB6-D151-C9A5-DE05A877D0A7}"/>
              </a:ext>
            </a:extLst>
          </p:cNvPr>
          <p:cNvSpPr/>
          <p:nvPr/>
        </p:nvSpPr>
        <p:spPr>
          <a:xfrm>
            <a:off x="206834" y="4064133"/>
            <a:ext cx="3137257" cy="2752639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D5ECA8C5-52C1-2626-72B9-2F8BA978BFA1}"/>
              </a:ext>
            </a:extLst>
          </p:cNvPr>
          <p:cNvSpPr/>
          <p:nvPr/>
        </p:nvSpPr>
        <p:spPr>
          <a:xfrm>
            <a:off x="9225839" y="4064133"/>
            <a:ext cx="2735136" cy="2752639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7921F1-0EB7-DC82-6720-195D5D10E1DF}"/>
              </a:ext>
            </a:extLst>
          </p:cNvPr>
          <p:cNvGrpSpPr/>
          <p:nvPr/>
        </p:nvGrpSpPr>
        <p:grpSpPr>
          <a:xfrm>
            <a:off x="3749" y="1371295"/>
            <a:ext cx="12423058" cy="5110922"/>
            <a:chOff x="3749" y="1371295"/>
            <a:chExt cx="12423058" cy="5110922"/>
          </a:xfrm>
        </p:grpSpPr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2A1DC61C-3E85-8C1D-964C-FC1CE46832D1}"/>
                </a:ext>
              </a:extLst>
            </p:cNvPr>
            <p:cNvSpPr/>
            <p:nvPr/>
          </p:nvSpPr>
          <p:spPr>
            <a:xfrm rot="10800000">
              <a:off x="10481185" y="3595447"/>
              <a:ext cx="206480" cy="472344"/>
            </a:xfrm>
            <a:prstGeom prst="upArrow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urvey PowerPoint Template">
              <a:extLst>
                <a:ext uri="{FF2B5EF4-FFF2-40B4-BE49-F238E27FC236}">
                  <a16:creationId xmlns:a16="http://schemas.microsoft.com/office/drawing/2014/main" id="{9C3CC442-D33F-432C-0D67-1E27856B1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05" t="16288" r="8312" b="16338"/>
            <a:stretch/>
          </p:blipFill>
          <p:spPr bwMode="auto">
            <a:xfrm>
              <a:off x="5047538" y="1371295"/>
              <a:ext cx="2609086" cy="34615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92522293-C8F9-38FD-58E0-7552B52300DE}"/>
                </a:ext>
              </a:extLst>
            </p:cNvPr>
            <p:cNvSpPr/>
            <p:nvPr/>
          </p:nvSpPr>
          <p:spPr>
            <a:xfrm>
              <a:off x="3749" y="1519385"/>
              <a:ext cx="5043788" cy="2752639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Left 6">
              <a:extLst>
                <a:ext uri="{FF2B5EF4-FFF2-40B4-BE49-F238E27FC236}">
                  <a16:creationId xmlns:a16="http://schemas.microsoft.com/office/drawing/2014/main" id="{254FF9B3-34D6-6E88-C107-2AB2824078C3}"/>
                </a:ext>
              </a:extLst>
            </p:cNvPr>
            <p:cNvSpPr/>
            <p:nvPr/>
          </p:nvSpPr>
          <p:spPr>
            <a:xfrm>
              <a:off x="7656625" y="1657037"/>
              <a:ext cx="4558788" cy="2644484"/>
            </a:xfrm>
            <a:prstGeom prst="leftArrow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186D49-8F46-C7BC-2498-514BEBD69FF5}"/>
                </a:ext>
              </a:extLst>
            </p:cNvPr>
            <p:cNvSpPr txBox="1"/>
            <p:nvPr/>
          </p:nvSpPr>
          <p:spPr>
            <a:xfrm>
              <a:off x="23413" y="2295539"/>
              <a:ext cx="45130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Washington Grown Food Policy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548A61-190C-FA46-A6D2-3654D829093B}"/>
                </a:ext>
              </a:extLst>
            </p:cNvPr>
            <p:cNvSpPr txBox="1"/>
            <p:nvPr/>
          </p:nvSpPr>
          <p:spPr>
            <a:xfrm>
              <a:off x="7913800" y="2572537"/>
              <a:ext cx="4513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</a:rPr>
                <a:t>EO</a:t>
              </a:r>
              <a:r>
                <a:rPr lang="en-US" sz="3600" dirty="0">
                  <a:solidFill>
                    <a:schemeClr val="bg1"/>
                  </a:solidFill>
                </a:rPr>
                <a:t> 18-03 Policy</a:t>
              </a:r>
            </a:p>
          </p:txBody>
        </p:sp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A2227703-FC23-6FE0-CF08-1FF9541684D8}"/>
                </a:ext>
              </a:extLst>
            </p:cNvPr>
            <p:cNvSpPr/>
            <p:nvPr/>
          </p:nvSpPr>
          <p:spPr>
            <a:xfrm rot="10800000">
              <a:off x="1582993" y="3595447"/>
              <a:ext cx="216309" cy="469051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32A221-8506-2B0A-1B3C-6B16411F1E4E}"/>
                </a:ext>
              </a:extLst>
            </p:cNvPr>
            <p:cNvSpPr txBox="1"/>
            <p:nvPr/>
          </p:nvSpPr>
          <p:spPr>
            <a:xfrm>
              <a:off x="9361900" y="4317526"/>
              <a:ext cx="241067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</a:defRPr>
              </a:lvl1pPr>
            </a:lstStyle>
            <a:p>
              <a:r>
                <a:rPr lang="en-US" sz="3200" dirty="0"/>
                <a:t>Survey closes </a:t>
              </a:r>
              <a:r>
                <a:rPr lang="en-US" sz="3200" b="1" dirty="0"/>
                <a:t>March 15, 2024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68DBC4-D95F-4349-DE01-620088A452F2}"/>
                </a:ext>
              </a:extLst>
            </p:cNvPr>
            <p:cNvSpPr txBox="1"/>
            <p:nvPr/>
          </p:nvSpPr>
          <p:spPr>
            <a:xfrm>
              <a:off x="494759" y="4420114"/>
              <a:ext cx="260908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</a:defRPr>
              </a:lvl1pPr>
            </a:lstStyle>
            <a:p>
              <a:r>
                <a:rPr lang="en-US" sz="3200" dirty="0"/>
                <a:t>Closing date extended </a:t>
              </a:r>
              <a:r>
                <a:rPr lang="en-US" sz="3200" b="1" dirty="0"/>
                <a:t>until March</a:t>
              </a:r>
              <a:r>
                <a:rPr lang="en-US" sz="3200" dirty="0"/>
                <a:t> </a:t>
              </a:r>
              <a:r>
                <a:rPr lang="en-US" sz="3200" b="1" dirty="0"/>
                <a:t>15, 2024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685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F8B9B-A091-195E-F7A1-96703555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2" y="201822"/>
            <a:ext cx="9744075" cy="733533"/>
          </a:xfrm>
        </p:spPr>
        <p:txBody>
          <a:bodyPr>
            <a:normAutofit fontScale="90000"/>
          </a:bodyPr>
          <a:lstStyle/>
          <a:p>
            <a:r>
              <a:rPr lang="en-US" dirty="0"/>
              <a:t>Upcoming policy workshop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3817FB-AEB5-703A-2E31-863D204A8423}"/>
              </a:ext>
            </a:extLst>
          </p:cNvPr>
          <p:cNvGrpSpPr/>
          <p:nvPr/>
        </p:nvGrpSpPr>
        <p:grpSpPr>
          <a:xfrm>
            <a:off x="2517978" y="1039179"/>
            <a:ext cx="7129470" cy="5678772"/>
            <a:chOff x="2517978" y="1039179"/>
            <a:chExt cx="7129470" cy="5678772"/>
          </a:xfrm>
        </p:grpSpPr>
        <p:pic>
          <p:nvPicPr>
            <p:cNvPr id="4" name="Picture 3" descr="Business presentation powerpoint slides templates 252780 Vector Art at Vecteezy">
              <a:extLst>
                <a:ext uri="{FF2B5EF4-FFF2-40B4-BE49-F238E27FC236}">
                  <a16:creationId xmlns:a16="http://schemas.microsoft.com/office/drawing/2014/main" id="{73E61631-7981-24A5-18A8-7A148D4C7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15"/>
            <a:stretch/>
          </p:blipFill>
          <p:spPr bwMode="auto">
            <a:xfrm>
              <a:off x="4583828" y="2801154"/>
              <a:ext cx="2965350" cy="18181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3F74F200-27F7-F0AB-8110-E3EC49CF56E4}"/>
                </a:ext>
              </a:extLst>
            </p:cNvPr>
            <p:cNvSpPr/>
            <p:nvPr/>
          </p:nvSpPr>
          <p:spPr>
            <a:xfrm>
              <a:off x="2611844" y="4165900"/>
              <a:ext cx="2535799" cy="2552051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1243DE1E-A158-E963-A278-FF2E85983528}"/>
                </a:ext>
              </a:extLst>
            </p:cNvPr>
            <p:cNvSpPr/>
            <p:nvPr/>
          </p:nvSpPr>
          <p:spPr>
            <a:xfrm>
              <a:off x="7128386" y="4165900"/>
              <a:ext cx="2414743" cy="2389821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A12C2040-8A65-F531-9BB0-0F3CE7365628}"/>
                </a:ext>
              </a:extLst>
            </p:cNvPr>
            <p:cNvSpPr/>
            <p:nvPr/>
          </p:nvSpPr>
          <p:spPr>
            <a:xfrm>
              <a:off x="7267118" y="1039179"/>
              <a:ext cx="2380330" cy="2389821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5B15BF-4362-F0E6-89B8-7EF30A3C36DF}"/>
                </a:ext>
              </a:extLst>
            </p:cNvPr>
            <p:cNvSpPr/>
            <p:nvPr/>
          </p:nvSpPr>
          <p:spPr>
            <a:xfrm>
              <a:off x="2517978" y="1039179"/>
              <a:ext cx="2380330" cy="2389821"/>
            </a:xfrm>
            <a:prstGeom prst="flowChartConnector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230070-750C-FDAC-52FB-9AC8082B3409}"/>
                </a:ext>
              </a:extLst>
            </p:cNvPr>
            <p:cNvSpPr txBox="1"/>
            <p:nvPr/>
          </p:nvSpPr>
          <p:spPr>
            <a:xfrm>
              <a:off x="2517978" y="1689069"/>
              <a:ext cx="23145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Polychlorinated Biphenyls (PCBs) Policy</a:t>
              </a:r>
              <a:endParaRPr lang="en-US" sz="2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40896F-938C-BFC2-E74F-F4EADEC2C44A}"/>
                </a:ext>
              </a:extLst>
            </p:cNvPr>
            <p:cNvSpPr txBox="1"/>
            <p:nvPr/>
          </p:nvSpPr>
          <p:spPr>
            <a:xfrm>
              <a:off x="7265583" y="1614703"/>
              <a:ext cx="23145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Convenience Contract Policy </a:t>
              </a:r>
              <a:r>
                <a:rPr lang="en-CA" sz="2400" b="1" dirty="0">
                  <a:solidFill>
                    <a:srgbClr val="C00000"/>
                  </a:solidFill>
                </a:rPr>
                <a:t>(NEW)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0DF26C-89CC-7AD2-4A2D-41402ECA27F8}"/>
                </a:ext>
              </a:extLst>
            </p:cNvPr>
            <p:cNvSpPr txBox="1"/>
            <p:nvPr/>
          </p:nvSpPr>
          <p:spPr>
            <a:xfrm>
              <a:off x="7228556" y="4950985"/>
              <a:ext cx="2314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Sole Source Policy</a:t>
              </a:r>
              <a:endParaRPr lang="en-US" sz="2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35CEFF-7A4B-4CC5-C3EF-7DD4BF3935CC}"/>
                </a:ext>
              </a:extLst>
            </p:cNvPr>
            <p:cNvSpPr txBox="1"/>
            <p:nvPr/>
          </p:nvSpPr>
          <p:spPr>
            <a:xfrm>
              <a:off x="2747963" y="4841760"/>
              <a:ext cx="23145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Procurement Risk Assessment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4079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FD6AB-5422-B21A-A61A-10EB259383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243" y="2492789"/>
            <a:ext cx="11253706" cy="4100716"/>
          </a:xfrm>
        </p:spPr>
        <p:txBody>
          <a:bodyPr/>
          <a:lstStyle/>
          <a:p>
            <a:pPr marL="347472" marR="0" lvl="1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</a:rPr>
              <a:t>Obtained feedback on proposed changes from targeted stakeholders.</a:t>
            </a:r>
          </a:p>
          <a:p>
            <a:pPr marL="342900" indent="-342900" fontAlgn="auto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6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</a:rPr>
              <a:t>We will share proposed draft with WACS stakeholders. </a:t>
            </a:r>
          </a:p>
          <a:p>
            <a:pPr marL="342900" indent="-342900" fontAlgn="auto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spc="-25" dirty="0">
                <a:solidFill>
                  <a:srgbClr val="000000"/>
                </a:solidFill>
                <a:latin typeface="Segoe UI"/>
              </a:rPr>
              <a:t>The intent of the workshop is to provide an overview of policy and proposed revisions, obtain initial feedback and to address questions.</a:t>
            </a:r>
          </a:p>
          <a:p>
            <a:pPr marL="342900" indent="-342900" fontAlgn="auto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600" b="0" i="0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</a:rPr>
              <a:t>Stakeholders will have time to provide feedback after the workshop as well.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28F887-5DF0-4EA6-7A5B-94C09E2458BB}"/>
              </a:ext>
            </a:extLst>
          </p:cNvPr>
          <p:cNvGrpSpPr/>
          <p:nvPr/>
        </p:nvGrpSpPr>
        <p:grpSpPr>
          <a:xfrm>
            <a:off x="8409434" y="-907"/>
            <a:ext cx="2380330" cy="2389821"/>
            <a:chOff x="8409434" y="-907"/>
            <a:chExt cx="2380330" cy="2389821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3DAE4F0B-38F7-62F3-B999-FA2B81F3E7AE}"/>
                </a:ext>
              </a:extLst>
            </p:cNvPr>
            <p:cNvSpPr/>
            <p:nvPr/>
          </p:nvSpPr>
          <p:spPr>
            <a:xfrm>
              <a:off x="8409434" y="-907"/>
              <a:ext cx="2380330" cy="2389821"/>
            </a:xfrm>
            <a:prstGeom prst="flowChartConnector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3462FC-99CB-01BA-08A6-D3C87271E556}"/>
                </a:ext>
              </a:extLst>
            </p:cNvPr>
            <p:cNvSpPr txBox="1"/>
            <p:nvPr/>
          </p:nvSpPr>
          <p:spPr>
            <a:xfrm>
              <a:off x="8409434" y="648983"/>
              <a:ext cx="23145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b="1" dirty="0"/>
                <a:t>Polychlorinated Biphenyls (PCBs) Policy</a:t>
              </a:r>
              <a:endParaRPr lang="en-US" sz="2000" b="1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295EFF7-0A5E-6E62-8762-8DCEC58B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519" y="827236"/>
            <a:ext cx="7516915" cy="733533"/>
          </a:xfrm>
          <a:ln w="15875">
            <a:solidFill>
              <a:schemeClr val="accent1">
                <a:shade val="1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Upcoming policy workshop</a:t>
            </a:r>
          </a:p>
        </p:txBody>
      </p:sp>
    </p:spTree>
    <p:extLst>
      <p:ext uri="{BB962C8B-B14F-4D97-AF65-F5344CB8AC3E}">
        <p14:creationId xmlns:p14="http://schemas.microsoft.com/office/powerpoint/2010/main" val="228226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84A5C-58D3-4CDB-85BA-AA8CC593FA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0" y="2389819"/>
            <a:ext cx="11286309" cy="3640038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Policy being developed to address multiple requests for clarification.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kumimoji="0" lang="en-US" sz="26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</a:rPr>
              <a:t>We will share proposed draft with WACS stakeholders. </a:t>
            </a:r>
          </a:p>
          <a:p>
            <a:pPr marL="342900" indent="-342900" fontAlgn="auto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spc="-25" dirty="0">
                <a:solidFill>
                  <a:srgbClr val="000000"/>
                </a:solidFill>
                <a:latin typeface="Segoe UI"/>
              </a:rPr>
              <a:t>The intent of the workshop is to provide an overview of policy and proposed revisions, obtain initial feedback and to address questions.</a:t>
            </a:r>
          </a:p>
          <a:p>
            <a:pPr marL="342900" indent="-342900" fontAlgn="auto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600" b="0" i="0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</a:rPr>
              <a:t>Stakeholders will have time to provide feedback after the workshop as well.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kumimoji="0" lang="en-US" b="0" i="0" u="none" strike="noStrike" kern="1200" cap="none" spc="-2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04CDA6-93BF-A558-6A2C-2C2E722072E6}"/>
              </a:ext>
            </a:extLst>
          </p:cNvPr>
          <p:cNvGrpSpPr/>
          <p:nvPr/>
        </p:nvGrpSpPr>
        <p:grpSpPr>
          <a:xfrm>
            <a:off x="8889746" y="0"/>
            <a:ext cx="2381865" cy="2389821"/>
            <a:chOff x="8889746" y="0"/>
            <a:chExt cx="2381865" cy="2389821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18CF5B07-6C96-E2FC-9231-F21F08BD0E83}"/>
                </a:ext>
              </a:extLst>
            </p:cNvPr>
            <p:cNvSpPr/>
            <p:nvPr/>
          </p:nvSpPr>
          <p:spPr>
            <a:xfrm>
              <a:off x="8891281" y="0"/>
              <a:ext cx="2380330" cy="2389821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AB4493-93A7-1821-7A60-E49EA783F4BC}"/>
                </a:ext>
              </a:extLst>
            </p:cNvPr>
            <p:cNvSpPr txBox="1"/>
            <p:nvPr/>
          </p:nvSpPr>
          <p:spPr>
            <a:xfrm>
              <a:off x="8889746" y="487035"/>
              <a:ext cx="231457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b="1" dirty="0"/>
                <a:t>Convenience Contract Policy </a:t>
              </a:r>
            </a:p>
            <a:p>
              <a:pPr algn="ctr"/>
              <a:r>
                <a:rPr lang="en-CA" sz="2400" b="1" dirty="0">
                  <a:solidFill>
                    <a:srgbClr val="C00000"/>
                  </a:solidFill>
                </a:rPr>
                <a:t>(NEW)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E8CA2F4-C5EA-7E52-42A1-0BBD6BBC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3" y="828143"/>
            <a:ext cx="7993626" cy="733533"/>
          </a:xfrm>
          <a:ln w="15875">
            <a:solidFill>
              <a:schemeClr val="accent1">
                <a:shade val="1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Upcoming policy workshop</a:t>
            </a:r>
          </a:p>
        </p:txBody>
      </p:sp>
    </p:spTree>
    <p:extLst>
      <p:ext uri="{BB962C8B-B14F-4D97-AF65-F5344CB8AC3E}">
        <p14:creationId xmlns:p14="http://schemas.microsoft.com/office/powerpoint/2010/main" val="1374289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FD6AB-5422-B21A-A61A-10EB259383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162629"/>
            <a:ext cx="11220994" cy="4463142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Arial" panose="020B0604020202020204" pitchFamily="34" charset="0"/>
              </a:rPr>
              <a:t>DES is proposing some changes to enhance the current policy.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600" dirty="0">
                <a:solidFill>
                  <a:srgbClr val="000000"/>
                </a:solidFill>
                <a:latin typeface="Segoe UI"/>
                <a:ea typeface="Arial" panose="020B0604020202020204" pitchFamily="34" charset="0"/>
              </a:rPr>
              <a:t>DES requires WACS feedback on proposed revisions.</a:t>
            </a:r>
          </a:p>
          <a:p>
            <a:pPr marL="342900" indent="-342900" fontAlgn="auto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6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</a:rPr>
              <a:t>We will share proposed draft with WACS stakeholders. </a:t>
            </a:r>
          </a:p>
          <a:p>
            <a:pPr marL="342900" indent="-342900" fontAlgn="auto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spc="-25" dirty="0">
                <a:solidFill>
                  <a:srgbClr val="000000"/>
                </a:solidFill>
                <a:latin typeface="Segoe UI"/>
              </a:rPr>
              <a:t>The intent of the workshop is to provide an overview of policy and proposed revisions, obtain initial feedback and to address questions.</a:t>
            </a:r>
          </a:p>
          <a:p>
            <a:pPr marL="342900" indent="-342900" fontAlgn="auto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600" b="0" i="0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</a:rPr>
              <a:t>Stakeholders will have time to provide feedback after the workshop as well.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6F6AB0-AE3B-4763-E2C3-6300A08DC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354" y="805201"/>
            <a:ext cx="7829740" cy="733533"/>
          </a:xfrm>
          <a:ln w="15875">
            <a:solidFill>
              <a:schemeClr val="accent1">
                <a:shade val="1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Upcoming policy workshop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4FDF91-5B02-E658-E8F8-BCE7279148AF}"/>
              </a:ext>
            </a:extLst>
          </p:cNvPr>
          <p:cNvGrpSpPr/>
          <p:nvPr/>
        </p:nvGrpSpPr>
        <p:grpSpPr>
          <a:xfrm>
            <a:off x="9250094" y="0"/>
            <a:ext cx="2414743" cy="2389821"/>
            <a:chOff x="9250094" y="0"/>
            <a:chExt cx="2414743" cy="2389821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B6B900CD-5B0B-D13B-D1A9-D3BD24585ACE}"/>
                </a:ext>
              </a:extLst>
            </p:cNvPr>
            <p:cNvSpPr/>
            <p:nvPr/>
          </p:nvSpPr>
          <p:spPr>
            <a:xfrm>
              <a:off x="9250094" y="0"/>
              <a:ext cx="2414743" cy="2389821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525B69-5EA5-B210-67BA-83B4D3DB837B}"/>
                </a:ext>
              </a:extLst>
            </p:cNvPr>
            <p:cNvSpPr txBox="1"/>
            <p:nvPr/>
          </p:nvSpPr>
          <p:spPr>
            <a:xfrm>
              <a:off x="9350264" y="785085"/>
              <a:ext cx="2314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b="1" dirty="0"/>
                <a:t>Sole Source Policy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4331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C8757-7E0E-8A61-C90C-AEFFB3C685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715" y="2410396"/>
            <a:ext cx="11062147" cy="3920736"/>
          </a:xfrm>
        </p:spPr>
        <p:txBody>
          <a:bodyPr/>
          <a:lstStyle/>
          <a:p>
            <a:pPr marL="342900" indent="-342900" fontAlgn="auto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spc="-25" dirty="0">
                <a:solidFill>
                  <a:srgbClr val="000000"/>
                </a:solidFill>
                <a:latin typeface="Segoe UI"/>
              </a:rPr>
              <a:t>DES is implementing a new process, focused on contract audits.</a:t>
            </a:r>
          </a:p>
          <a:p>
            <a:pPr marL="342900" indent="-342900" fontAlgn="auto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spc="-25" dirty="0">
                <a:solidFill>
                  <a:srgbClr val="000000"/>
                </a:solidFill>
                <a:latin typeface="Segoe UI"/>
              </a:rPr>
              <a:t>DES will share the new process before the workshop.</a:t>
            </a:r>
          </a:p>
          <a:p>
            <a:pPr marL="342900" indent="-342900" fontAlgn="auto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spc="-25" dirty="0">
                <a:solidFill>
                  <a:srgbClr val="000000"/>
                </a:solidFill>
                <a:latin typeface="Segoe UI"/>
              </a:rPr>
              <a:t>The intent of the workshop is to provide an overview of the proposed new process, obtain specific feedback and to address questions.</a:t>
            </a:r>
          </a:p>
          <a:p>
            <a:pPr marL="342900" indent="-342900" fontAlgn="auto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600" b="0" i="0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</a:rPr>
              <a:t>Stakeholders will have time to provide feedback to our specific questions after the workshop as well.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389A93-9162-61EB-8D32-1CF822FB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510" y="909257"/>
            <a:ext cx="8093181" cy="733533"/>
          </a:xfrm>
          <a:ln w="15875">
            <a:solidFill>
              <a:schemeClr val="accent1">
                <a:shade val="1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Upcoming policy workshop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77F8F0-89D0-3823-97B7-39FA9614FD50}"/>
              </a:ext>
            </a:extLst>
          </p:cNvPr>
          <p:cNvGrpSpPr/>
          <p:nvPr/>
        </p:nvGrpSpPr>
        <p:grpSpPr>
          <a:xfrm>
            <a:off x="8874691" y="0"/>
            <a:ext cx="2535799" cy="2552051"/>
            <a:chOff x="8874691" y="0"/>
            <a:chExt cx="2535799" cy="2552051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A9CDF304-1A7E-227E-968C-37E2C5C7C26A}"/>
                </a:ext>
              </a:extLst>
            </p:cNvPr>
            <p:cNvSpPr/>
            <p:nvPr/>
          </p:nvSpPr>
          <p:spPr>
            <a:xfrm>
              <a:off x="8874691" y="0"/>
              <a:ext cx="2535799" cy="2552051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590988-D683-6804-1FAD-07F81AB6EACE}"/>
                </a:ext>
              </a:extLst>
            </p:cNvPr>
            <p:cNvSpPr txBox="1"/>
            <p:nvPr/>
          </p:nvSpPr>
          <p:spPr>
            <a:xfrm>
              <a:off x="9010810" y="675860"/>
              <a:ext cx="23145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b="1" dirty="0"/>
                <a:t>Procurement Risk Assessment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7728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F8B9B-A091-195E-F7A1-96703555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66" y="250840"/>
            <a:ext cx="11596188" cy="73353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Save the date - </a:t>
            </a:r>
            <a:r>
              <a:rPr lang="en-US" dirty="0"/>
              <a:t>April 4th policy workshop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BD5B10-D6C8-D7FB-B416-01E3CC9389E9}"/>
              </a:ext>
            </a:extLst>
          </p:cNvPr>
          <p:cNvGrpSpPr/>
          <p:nvPr/>
        </p:nvGrpSpPr>
        <p:grpSpPr>
          <a:xfrm>
            <a:off x="2517978" y="1039179"/>
            <a:ext cx="7129470" cy="5678772"/>
            <a:chOff x="2517978" y="1039179"/>
            <a:chExt cx="7129470" cy="5678772"/>
          </a:xfrm>
        </p:grpSpPr>
        <p:pic>
          <p:nvPicPr>
            <p:cNvPr id="15" name="Picture 14" descr="Business presentation powerpoint slides templates 252780 Vector Art at Vecteezy">
              <a:extLst>
                <a:ext uri="{FF2B5EF4-FFF2-40B4-BE49-F238E27FC236}">
                  <a16:creationId xmlns:a16="http://schemas.microsoft.com/office/drawing/2014/main" id="{012F360C-94B6-AFCD-DD4E-CBB76EC508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15"/>
            <a:stretch/>
          </p:blipFill>
          <p:spPr bwMode="auto">
            <a:xfrm>
              <a:off x="4583828" y="2801154"/>
              <a:ext cx="2965350" cy="18181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8B0BB5CC-6E2F-4C95-FB25-0F8D11F43B26}"/>
                </a:ext>
              </a:extLst>
            </p:cNvPr>
            <p:cNvSpPr/>
            <p:nvPr/>
          </p:nvSpPr>
          <p:spPr>
            <a:xfrm>
              <a:off x="2611844" y="4165900"/>
              <a:ext cx="2535799" cy="2552051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213EAE73-DA0A-CAB9-A936-AB67D733A65F}"/>
                </a:ext>
              </a:extLst>
            </p:cNvPr>
            <p:cNvSpPr/>
            <p:nvPr/>
          </p:nvSpPr>
          <p:spPr>
            <a:xfrm>
              <a:off x="7128386" y="4165900"/>
              <a:ext cx="2414743" cy="2389821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EFEE8183-65BD-260C-E1DD-86BF1CA4AACC}"/>
                </a:ext>
              </a:extLst>
            </p:cNvPr>
            <p:cNvSpPr/>
            <p:nvPr/>
          </p:nvSpPr>
          <p:spPr>
            <a:xfrm>
              <a:off x="7267118" y="1039179"/>
              <a:ext cx="2380330" cy="2389821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46463CC4-031E-632A-458F-4D1F29E9185B}"/>
                </a:ext>
              </a:extLst>
            </p:cNvPr>
            <p:cNvSpPr/>
            <p:nvPr/>
          </p:nvSpPr>
          <p:spPr>
            <a:xfrm>
              <a:off x="2517978" y="1039179"/>
              <a:ext cx="2380330" cy="2389821"/>
            </a:xfrm>
            <a:prstGeom prst="flowChartConnector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BC36EC-357C-C7F2-9CEB-389905BBD2E4}"/>
                </a:ext>
              </a:extLst>
            </p:cNvPr>
            <p:cNvSpPr txBox="1"/>
            <p:nvPr/>
          </p:nvSpPr>
          <p:spPr>
            <a:xfrm>
              <a:off x="2517978" y="1689069"/>
              <a:ext cx="23145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Polychlorinated Biphenyls (PCBs) Policy</a:t>
              </a:r>
              <a:endParaRPr lang="en-US" sz="2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D77DEA-1D71-D992-E3A0-09295879DD19}"/>
                </a:ext>
              </a:extLst>
            </p:cNvPr>
            <p:cNvSpPr txBox="1"/>
            <p:nvPr/>
          </p:nvSpPr>
          <p:spPr>
            <a:xfrm>
              <a:off x="7265583" y="1614703"/>
              <a:ext cx="23145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Convenience Contract Policy </a:t>
              </a:r>
              <a:r>
                <a:rPr lang="en-CA" sz="2400" b="1" dirty="0">
                  <a:solidFill>
                    <a:srgbClr val="C00000"/>
                  </a:solidFill>
                </a:rPr>
                <a:t>(NEW)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32FA75-4B1E-E86D-C39F-C2A1074EA5A7}"/>
                </a:ext>
              </a:extLst>
            </p:cNvPr>
            <p:cNvSpPr txBox="1"/>
            <p:nvPr/>
          </p:nvSpPr>
          <p:spPr>
            <a:xfrm>
              <a:off x="7228556" y="4950985"/>
              <a:ext cx="2314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Sole Source Policy</a:t>
              </a:r>
              <a:endParaRPr lang="en-US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12CFDF-4B8A-709C-EDCA-6031DC41839B}"/>
                </a:ext>
              </a:extLst>
            </p:cNvPr>
            <p:cNvSpPr txBox="1"/>
            <p:nvPr/>
          </p:nvSpPr>
          <p:spPr>
            <a:xfrm>
              <a:off x="2747963" y="4841760"/>
              <a:ext cx="23145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Procurement Risk Assessment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266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DES colors">
      <a:dk1>
        <a:srgbClr val="000000"/>
      </a:dk1>
      <a:lt1>
        <a:srgbClr val="FFFFFF"/>
      </a:lt1>
      <a:dk2>
        <a:srgbClr val="000000"/>
      </a:dk2>
      <a:lt2>
        <a:srgbClr val="1F7F9A"/>
      </a:lt2>
      <a:accent1>
        <a:srgbClr val="003B4A"/>
      </a:accent1>
      <a:accent2>
        <a:srgbClr val="39B4E7"/>
      </a:accent2>
      <a:accent3>
        <a:srgbClr val="00BFB2"/>
      </a:accent3>
      <a:accent4>
        <a:srgbClr val="FCBC00"/>
      </a:accent4>
      <a:accent5>
        <a:srgbClr val="FB5226"/>
      </a:accent5>
      <a:accent6>
        <a:srgbClr val="E5E4E4"/>
      </a:accent6>
      <a:hlink>
        <a:srgbClr val="003B4A"/>
      </a:hlink>
      <a:folHlink>
        <a:srgbClr val="000000"/>
      </a:folHlink>
    </a:clrScheme>
    <a:fontScheme name="DES PowerPoi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CS PRESENTATION 2" id="{C05A5F2B-9814-43C5-8F59-44A0FC5D619A}" vid="{9EF7F264-4774-42E7-B8C9-E97878FF9E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TaxCatchAll xmlns="fdb9e8f5-e773-48b6-ac01-e4d5d934d6b8" xsi:nil="true"/>
    <lcf76f155ced4ddcb4097134ff3c332f xmlns="144d2b4e-dbb3-420c-8e5a-b02f38acd95e">
      <Terms xmlns="http://schemas.microsoft.com/office/infopath/2007/PartnerControls"/>
    </lcf76f155ced4ddcb4097134ff3c332f>
    <PublishingExpirationDate xmlns="http://schemas.microsoft.com/sharepoint/v3" xsi:nil="true"/>
    <Category xmlns="144d2b4e-dbb3-420c-8e5a-b02f38acd95e">Template</Category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9000AA3E62B748998FB1DC3EC12C2C" ma:contentTypeVersion="26" ma:contentTypeDescription="Create a new document." ma:contentTypeScope="" ma:versionID="1f5e9e2c6353b142bd1caf241f13ecec">
  <xsd:schema xmlns:xsd="http://www.w3.org/2001/XMLSchema" xmlns:xs="http://www.w3.org/2001/XMLSchema" xmlns:p="http://schemas.microsoft.com/office/2006/metadata/properties" xmlns:ns1="http://schemas.microsoft.com/sharepoint/v3" xmlns:ns2="144d2b4e-dbb3-420c-8e5a-b02f38acd95e" xmlns:ns3="fdb9e8f5-e773-48b6-ac01-e4d5d934d6b8" targetNamespace="http://schemas.microsoft.com/office/2006/metadata/properties" ma:root="true" ma:fieldsID="c8159785f0e312c55c129ee9b369d556" ns1:_="" ns2:_="" ns3:_="">
    <xsd:import namespace="http://schemas.microsoft.com/sharepoint/v3"/>
    <xsd:import namespace="144d2b4e-dbb3-420c-8e5a-b02f38acd95e"/>
    <xsd:import namespace="fdb9e8f5-e773-48b6-ac01-e4d5d934d6b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description="" ma:internalName="PublishingStartDate" ma:readOnly="false">
      <xsd:simpleType>
        <xsd:restriction base="dms:Unknown"/>
      </xsd:simpleType>
    </xsd:element>
    <xsd:element name="PublishingExpirationDate" ma:index="3" nillable="true" ma:displayName="Scheduling End Date" ma:description="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d2b4e-dbb3-420c-8e5a-b02f38acd95e" elementFormDefault="qualified">
    <xsd:import namespace="http://schemas.microsoft.com/office/2006/documentManagement/types"/>
    <xsd:import namespace="http://schemas.microsoft.com/office/infopath/2007/PartnerControls"/>
    <xsd:element name="Category" ma:index="4" ma:displayName="Category" ma:format="Dropdown" ma:internalName="Category" ma:readOnly="false">
      <xsd:simpleType>
        <xsd:restriction base="dms:Choice">
          <xsd:enumeration value="Delegation"/>
          <xsd:enumeration value="Event Fliers"/>
          <xsd:enumeration value="Fact Sheets"/>
          <xsd:enumeration value="Form"/>
          <xsd:enumeration value="Policy"/>
          <xsd:enumeration value="Presentations"/>
          <xsd:enumeration value="Procedure"/>
          <xsd:enumeration value="Publication"/>
          <xsd:enumeration value="Template"/>
          <xsd:enumeration value="Get Help"/>
          <xsd:enumeration value="Other"/>
          <xsd:enumeration value="News"/>
          <xsd:enumeration value="Newsletters"/>
          <xsd:enumeration value="Tenant Bulletins"/>
          <xsd:enumeration value="CFD"/>
          <xsd:enumeration value="Draft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9e8f5-e773-48b6-ac01-e4d5d934d6b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e60dee4-f804-460f-b5db-54dd729e3095}" ma:internalName="TaxCatchAll" ma:showField="CatchAllData" ma:web="fdb9e8f5-e773-48b6-ac01-e4d5d934d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62BB27-1B15-42DF-9C67-710602A50E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8D3E45-3722-4B3E-8636-F8F8E1912980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E5D9DE65-0255-4B6E-81D5-9512D85CAE8C}">
  <ds:schemaRefs>
    <ds:schemaRef ds:uri="http://schemas.microsoft.com/office/2006/metadata/properties"/>
    <ds:schemaRef ds:uri="http://schemas.microsoft.com/office/infopath/2007/PartnerControls"/>
    <ds:schemaRef ds:uri="a3bc4ead-81a3-429b-b226-64c90ab4827f"/>
    <ds:schemaRef ds:uri="19481a70-35b0-4b8b-a7ee-b612235177f8"/>
    <ds:schemaRef ds:uri="http://schemas.microsoft.com/sharepoint/v3"/>
    <ds:schemaRef ds:uri="fdb9e8f5-e773-48b6-ac01-e4d5d934d6b8"/>
    <ds:schemaRef ds:uri="144d2b4e-dbb3-420c-8e5a-b02f38acd95e"/>
  </ds:schemaRefs>
</ds:datastoreItem>
</file>

<file path=customXml/itemProps4.xml><?xml version="1.0" encoding="utf-8"?>
<ds:datastoreItem xmlns:ds="http://schemas.openxmlformats.org/officeDocument/2006/customXml" ds:itemID="{FC38641D-2061-4CF4-ADC6-7524C1048D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44d2b4e-dbb3-420c-8e5a-b02f38acd95e"/>
    <ds:schemaRef ds:uri="fdb9e8f5-e773-48b6-ac01-e4d5d934d6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WACS PRESENTATION_Enterprise Procurement Policy Update_3.6.24</Template>
  <TotalTime>1560</TotalTime>
  <Words>562</Words>
  <Application>Microsoft Office PowerPoint</Application>
  <PresentationFormat>Widescreen</PresentationFormat>
  <Paragraphs>108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Segoe UI</vt:lpstr>
      <vt:lpstr>Ubuntu</vt:lpstr>
      <vt:lpstr>Wingdings</vt:lpstr>
      <vt:lpstr>Office Theme</vt:lpstr>
      <vt:lpstr>PowerPoint Presentation</vt:lpstr>
      <vt:lpstr>Agenda</vt:lpstr>
      <vt:lpstr>Your Opinion matters</vt:lpstr>
      <vt:lpstr>Upcoming policy workshop</vt:lpstr>
      <vt:lpstr>Upcoming policy workshop</vt:lpstr>
      <vt:lpstr>Upcoming policy workshop</vt:lpstr>
      <vt:lpstr>Upcoming policy workshop</vt:lpstr>
      <vt:lpstr>Upcoming policy workshop</vt:lpstr>
      <vt:lpstr>Save the date - April 4th policy workshop</vt:lpstr>
      <vt:lpstr>SUPPLIER DIVERSITY POLICY</vt:lpstr>
      <vt:lpstr>SUPPLIER DIVERSITY POLICY</vt:lpstr>
      <vt:lpstr>enterprise procurement POLICY team</vt:lpstr>
      <vt:lpstr>thank you</vt:lpstr>
    </vt:vector>
  </TitlesOfParts>
  <Company>Department of Enterprise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Agbaje, Olu (DES)</dc:creator>
  <cp:lastModifiedBy>Agbaje, Olu (DES)</cp:lastModifiedBy>
  <cp:revision>6</cp:revision>
  <dcterms:created xsi:type="dcterms:W3CDTF">2024-03-04T23:59:53Z</dcterms:created>
  <dcterms:modified xsi:type="dcterms:W3CDTF">2024-03-12T19:58:08Z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800</vt:r8>
  </property>
  <property fmtid="{D5CDD505-2E9C-101B-9397-08002B2CF9AE}" pid="3" name="Category">
    <vt:lpwstr>Template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ntentTypeId">
    <vt:lpwstr>0x010100DC9000AA3E62B748998FB1DC3EC12C2C</vt:lpwstr>
  </property>
  <property fmtid="{D5CDD505-2E9C-101B-9397-08002B2CF9AE}" pid="7" name="TemplateUrl">
    <vt:lpwstr/>
  </property>
  <property fmtid="{D5CDD505-2E9C-101B-9397-08002B2CF9AE}" pid="8" name="MSIP_Label_1520fa42-cf58-4c22-8b93-58cf1d3bd1cb_Enabled">
    <vt:lpwstr>true</vt:lpwstr>
  </property>
  <property fmtid="{D5CDD505-2E9C-101B-9397-08002B2CF9AE}" pid="9" name="MSIP_Label_1520fa42-cf58-4c22-8b93-58cf1d3bd1cb_SetDate">
    <vt:lpwstr>2022-01-11T17:46:51Z</vt:lpwstr>
  </property>
  <property fmtid="{D5CDD505-2E9C-101B-9397-08002B2CF9AE}" pid="10" name="MSIP_Label_1520fa42-cf58-4c22-8b93-58cf1d3bd1cb_Method">
    <vt:lpwstr>Standard</vt:lpwstr>
  </property>
  <property fmtid="{D5CDD505-2E9C-101B-9397-08002B2CF9AE}" pid="11" name="MSIP_Label_1520fa42-cf58-4c22-8b93-58cf1d3bd1cb_Name">
    <vt:lpwstr>Public Information</vt:lpwstr>
  </property>
  <property fmtid="{D5CDD505-2E9C-101B-9397-08002B2CF9AE}" pid="12" name="MSIP_Label_1520fa42-cf58-4c22-8b93-58cf1d3bd1cb_SiteId">
    <vt:lpwstr>11d0e217-264e-400a-8ba0-57dcc127d72d</vt:lpwstr>
  </property>
  <property fmtid="{D5CDD505-2E9C-101B-9397-08002B2CF9AE}" pid="13" name="MSIP_Label_1520fa42-cf58-4c22-8b93-58cf1d3bd1cb_ActionId">
    <vt:lpwstr>93b5d339-b29d-4453-a0cc-a1531c7210bd</vt:lpwstr>
  </property>
  <property fmtid="{D5CDD505-2E9C-101B-9397-08002B2CF9AE}" pid="14" name="MSIP_Label_1520fa42-cf58-4c22-8b93-58cf1d3bd1cb_ContentBits">
    <vt:lpwstr>0</vt:lpwstr>
  </property>
  <property fmtid="{D5CDD505-2E9C-101B-9397-08002B2CF9AE}" pid="15" name="MediaServiceImageTags">
    <vt:lpwstr/>
  </property>
  <property fmtid="{D5CDD505-2E9C-101B-9397-08002B2CF9AE}" pid="16" name="TaxCatchAll">
    <vt:lpwstr/>
  </property>
  <property fmtid="{D5CDD505-2E9C-101B-9397-08002B2CF9AE}" pid="17" name="lcf76f155ced4ddcb4097134ff3c332f">
    <vt:lpwstr/>
  </property>
</Properties>
</file>