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B126-A4E6-41A2-BF4D-40E6E45A34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F85-19AE-4C55-8E59-C2D1256D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B126-A4E6-41A2-BF4D-40E6E45A34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6F85-19AE-4C55-8E59-C2D1256DF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Ridgefield School District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1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Phases / The Projects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9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9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Interdependent Parts = One Project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7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GC/CM?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GC/CM Criteria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We meet 4 of the 5 criteria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5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Benefit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Plan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4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Budget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0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2017 RSD BOND PROJECT BUDGETS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Schedule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Management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2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6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0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5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Team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0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Needs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9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8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Clr>
                <a:srgbClr val="0F416B"/>
              </a:buClr>
              <a:buSzPct val="25000"/>
              <a:buFont typeface="Quattrocento"/>
              <a:buNone/>
            </a:pPr>
            <a:r>
              <a:rPr lang="en-US" sz="5300" smtClean="0"/>
              <a:t>Where we Learn Matters</a:t>
            </a:r>
            <a:endParaRPr lang="en-US" sz="53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Quattrocento</vt:lpstr>
      <vt:lpstr>Office Theme</vt:lpstr>
      <vt:lpstr>Ridgefield School District</vt:lpstr>
      <vt:lpstr>PowerPoint Presentation</vt:lpstr>
      <vt:lpstr>Introductions</vt:lpstr>
      <vt:lpstr>Project Team</vt:lpstr>
      <vt:lpstr>PowerPoint Presentation</vt:lpstr>
      <vt:lpstr>Critical Needs</vt:lpstr>
      <vt:lpstr>PowerPoint Presentation</vt:lpstr>
      <vt:lpstr>PowerPoint Presentation</vt:lpstr>
      <vt:lpstr>Where we Learn Matters</vt:lpstr>
      <vt:lpstr>The Phases / The Projects</vt:lpstr>
      <vt:lpstr>PowerPoint Presentation</vt:lpstr>
      <vt:lpstr>PowerPoint Presentation</vt:lpstr>
      <vt:lpstr>PowerPoint Presentation</vt:lpstr>
      <vt:lpstr>PowerPoint Presentation</vt:lpstr>
      <vt:lpstr>Interdependent Parts = One Project</vt:lpstr>
      <vt:lpstr>PowerPoint Presentation</vt:lpstr>
      <vt:lpstr>Why GC/CM?</vt:lpstr>
      <vt:lpstr>GC/CM Criteria We meet 4 of the 5 criteria</vt:lpstr>
      <vt:lpstr>PowerPoint Presentation</vt:lpstr>
      <vt:lpstr>PowerPoint Presentation</vt:lpstr>
      <vt:lpstr>PowerPoint Presentation</vt:lpstr>
      <vt:lpstr>Public Benefit</vt:lpstr>
      <vt:lpstr>Management Plan</vt:lpstr>
      <vt:lpstr>Project Budget</vt:lpstr>
      <vt:lpstr>PowerPoint Presentation</vt:lpstr>
      <vt:lpstr>2017 RSD BOND PROJECT BUDGETS</vt:lpstr>
      <vt:lpstr>Project Schedule</vt:lpstr>
      <vt:lpstr>Management</vt:lpstr>
      <vt:lpstr>PowerPoint Presentation</vt:lpstr>
      <vt:lpstr>Summary</vt:lpstr>
      <vt:lpstr>PowerPoint Presentation</vt:lpstr>
    </vt:vector>
  </TitlesOfParts>
  <Company>Washington Technology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Ridgefield School District</dc:title>
  <dc:creator>Baker, Talia (DES)</dc:creator>
  <cp:lastModifiedBy>Baker, Talia (DES)</cp:lastModifiedBy>
  <cp:revision>1</cp:revision>
  <dcterms:created xsi:type="dcterms:W3CDTF">2016-12-13T20:41:19Z</dcterms:created>
  <dcterms:modified xsi:type="dcterms:W3CDTF">2016-12-13T20:41:20Z</dcterms:modified>
</cp:coreProperties>
</file>