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diagrams/data1.xml" ContentType="application/vnd.openxmlformats-officedocument.drawingml.diagramData+xml"/>
  <Override PartName="/ppt/diagrams/data10.xml" ContentType="application/vnd.openxmlformats-officedocument.drawingml.diagramData+xml"/>
  <Override PartName="/ppt/diagrams/data8.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9.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notesSlides/notesSlide3.xml" ContentType="application/vnd.openxmlformats-officedocument.presentationml.notesSlide+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diagrams/drawing10.xml" ContentType="application/vnd.ms-office.drawingml.diagramDrawing+xml"/>
  <Override PartName="/ppt/diagrams/colors8.xml" ContentType="application/vnd.openxmlformats-officedocument.drawingml.diagramColors+xml"/>
  <Override PartName="/ppt/diagrams/quickStyle8.xml" ContentType="application/vnd.openxmlformats-officedocument.drawingml.diagramStyle+xml"/>
  <Override PartName="/ppt/diagrams/drawing8.xml" ContentType="application/vnd.ms-office.drawingml.diagramDrawing+xml"/>
  <Override PartName="/ppt/diagrams/quickStyle9.xml" ContentType="application/vnd.openxmlformats-officedocument.drawingml.diagramStyle+xml"/>
  <Override PartName="/ppt/diagrams/colors9.xml" ContentType="application/vnd.openxmlformats-officedocument.drawingml.diagramColors+xml"/>
  <Override PartName="/ppt/diagrams/colors10.xml" ContentType="application/vnd.openxmlformats-officedocument.drawingml.diagramColors+xml"/>
  <Override PartName="/ppt/diagrams/quickStyle10.xml" ContentType="application/vnd.openxmlformats-officedocument.drawingml.diagramStyle+xml"/>
  <Override PartName="/ppt/diagrams/layout10.xml" ContentType="application/vnd.openxmlformats-officedocument.drawingml.diagramLayout+xml"/>
  <Override PartName="/ppt/diagrams/drawing7.xml" ContentType="application/vnd.ms-office.drawingml.diagramDrawing+xml"/>
  <Override PartName="/ppt/diagrams/drawing9.xml" ContentType="application/vnd.ms-office.drawingml.diagramDrawing+xml"/>
  <Override PartName="/ppt/diagrams/layout9.xml" ContentType="application/vnd.openxmlformats-officedocument.drawingml.diagramLayout+xml"/>
  <Override PartName="/ppt/diagrams/layout8.xml" ContentType="application/vnd.openxmlformats-officedocument.drawingml.diagramLayout+xml"/>
  <Override PartName="/ppt/diagrams/quickStyle7.xml" ContentType="application/vnd.openxmlformats-officedocument.drawingml.diagramStyle+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1.xml" ContentType="application/vnd.openxmlformats-officedocument.theme+xml"/>
  <Override PartName="/ppt/diagrams/layout3.xml" ContentType="application/vnd.openxmlformats-officedocument.drawingml.diagramLayout+xml"/>
  <Override PartName="/ppt/diagrams/quickStyle3.xml" ContentType="application/vnd.openxmlformats-officedocument.drawingml.diagramStyle+xml"/>
  <Override PartName="/ppt/diagrams/colors7.xml" ContentType="application/vnd.openxmlformats-officedocument.drawingml.diagramColors+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theme/theme2.xml" ContentType="application/vnd.openxmlformats-officedocument.theme+xml"/>
  <Override PartName="/ppt/diagrams/layout1.xml" ContentType="application/vnd.openxmlformats-officedocument.drawingml.diagramLayout+xml"/>
  <Override PartName="/ppt/diagrams/drawing3.xml" ContentType="application/vnd.ms-office.drawingml.diagramDrawing+xml"/>
  <Override PartName="/ppt/diagrams/colors3.xml" ContentType="application/vnd.openxmlformats-officedocument.drawingml.diagramColors+xml"/>
  <Override PartName="/ppt/diagrams/quickStyle6.xml" ContentType="application/vnd.openxmlformats-officedocument.drawingml.diagramStyle+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colors4.xml" ContentType="application/vnd.openxmlformats-officedocument.drawingml.diagramColors+xml"/>
  <Override PartName="/ppt/diagrams/drawing6.xml" ContentType="application/vnd.ms-office.drawingml.diagramDrawing+xml"/>
  <Override PartName="/ppt/notesMasters/notesMaster1.xml" ContentType="application/vnd.openxmlformats-officedocument.presentationml.notesMaster+xml"/>
  <Override PartName="/ppt/diagrams/layout4.xml" ContentType="application/vnd.openxmlformats-officedocument.drawingml.diagramLayout+xml"/>
  <Override PartName="/ppt/diagrams/colors6.xml" ContentType="application/vnd.openxmlformats-officedocument.drawingml.diagramColors+xml"/>
  <Override PartName="/ppt/diagrams/quickStyle4.xml" ContentType="application/vnd.openxmlformats-officedocument.drawingml.diagramStyle+xml"/>
  <Override PartName="/ppt/diagrams/layout7.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62" r:id="rId6"/>
    <p:sldId id="263" r:id="rId7"/>
    <p:sldId id="264" r:id="rId8"/>
    <p:sldId id="265" r:id="rId9"/>
    <p:sldId id="267" r:id="rId10"/>
    <p:sldId id="269" r:id="rId11"/>
    <p:sldId id="270" r:id="rId12"/>
    <p:sldId id="271" r:id="rId13"/>
    <p:sldId id="266" r:id="rId14"/>
    <p:sldId id="272" r:id="rId15"/>
    <p:sldId id="273" r:id="rId16"/>
    <p:sldId id="274" r:id="rId17"/>
    <p:sldId id="277" r:id="rId18"/>
    <p:sldId id="278" r:id="rId19"/>
    <p:sldId id="275" r:id="rId20"/>
    <p:sldId id="279" r:id="rId21"/>
    <p:sldId id="276" r:id="rId22"/>
    <p:sldId id="268" r:id="rId2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B33F"/>
    <a:srgbClr val="032B6D"/>
    <a:srgbClr val="ADA6B4"/>
    <a:srgbClr val="A4A3B7"/>
    <a:srgbClr val="021F4E"/>
    <a:srgbClr val="243962"/>
    <a:srgbClr val="28315E"/>
    <a:srgbClr val="055B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315" autoAdjust="0"/>
  </p:normalViewPr>
  <p:slideViewPr>
    <p:cSldViewPr>
      <p:cViewPr>
        <p:scale>
          <a:sx n="100" d="100"/>
          <a:sy n="100" d="100"/>
        </p:scale>
        <p:origin x="-296" y="-48"/>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668" y="-9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9233AD-3FC6-7D42-BD3B-675C2B97F387}" type="doc">
      <dgm:prSet loTypeId="urn:microsoft.com/office/officeart/2005/8/layout/chevron2" loCatId="" qsTypeId="urn:microsoft.com/office/officeart/2005/8/quickstyle/simple4" qsCatId="simple" csTypeId="urn:microsoft.com/office/officeart/2005/8/colors/accent1_2" csCatId="accent1" phldr="1"/>
      <dgm:spPr/>
    </dgm:pt>
    <dgm:pt modelId="{A7B77436-20B9-374B-BAB4-012569619C00}">
      <dgm:prSet phldrT="[Text]"/>
      <dgm:spPr>
        <a:xfrm rot="5400000">
          <a:off x="-149834" y="152032"/>
          <a:ext cx="998894" cy="699225"/>
        </a:xfrm>
        <a:prstGeom prst="chevron">
          <a:avLst/>
        </a:prstGeom>
        <a:solidFill>
          <a:schemeClr val="accent3">
            <a:lumMod val="75000"/>
          </a:schemeClr>
        </a:solidFill>
        <a:ln w="9525" cap="flat" cmpd="sng" algn="ctr">
          <a:solidFill>
            <a:srgbClr val="4F81BD">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dirty="0" smtClean="0">
              <a:solidFill>
                <a:sysClr val="window" lastClr="FFFFFF"/>
              </a:solidFill>
              <a:latin typeface="Calibri"/>
              <a:ea typeface="+mn-ea"/>
              <a:cs typeface="+mn-cs"/>
            </a:rPr>
            <a:t>2012-2013</a:t>
          </a:r>
          <a:endParaRPr lang="en-US" dirty="0">
            <a:solidFill>
              <a:sysClr val="window" lastClr="FFFFFF"/>
            </a:solidFill>
            <a:latin typeface="Calibri"/>
            <a:ea typeface="+mn-ea"/>
            <a:cs typeface="+mn-cs"/>
          </a:endParaRPr>
        </a:p>
      </dgm:t>
    </dgm:pt>
    <dgm:pt modelId="{5A5F3F77-CBEC-FF47-968F-EE28C1528127}" type="parTrans" cxnId="{BFD19B27-BEF0-8A4E-A6B5-89499B2DFF67}">
      <dgm:prSet/>
      <dgm:spPr/>
      <dgm:t>
        <a:bodyPr/>
        <a:lstStyle/>
        <a:p>
          <a:endParaRPr lang="en-US"/>
        </a:p>
      </dgm:t>
    </dgm:pt>
    <dgm:pt modelId="{C3870F78-C28F-FC44-A1F9-0B9F0BF5BEF2}" type="sibTrans" cxnId="{BFD19B27-BEF0-8A4E-A6B5-89499B2DFF67}">
      <dgm:prSet/>
      <dgm:spPr/>
      <dgm:t>
        <a:bodyPr/>
        <a:lstStyle/>
        <a:p>
          <a:endParaRPr lang="en-US"/>
        </a:p>
      </dgm:t>
    </dgm:pt>
    <dgm:pt modelId="{BC505441-1EAB-F44B-9AEE-E7D89383F237}">
      <dgm:prSet phldrT="[Text]"/>
      <dgm:spPr>
        <a:xfrm rot="5400000">
          <a:off x="-149834" y="1032700"/>
          <a:ext cx="998894" cy="699225"/>
        </a:xfrm>
        <a:solidFill>
          <a:schemeClr val="accent3">
            <a:lumMod val="75000"/>
          </a:schemeClr>
        </a:solidFill>
        <a:ln w="9525" cap="flat" cmpd="sng" algn="ctr">
          <a:solidFill>
            <a:srgbClr val="4F81BD">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dirty="0" smtClean="0">
              <a:solidFill>
                <a:sysClr val="window" lastClr="FFFFFF"/>
              </a:solidFill>
              <a:latin typeface="Calibri"/>
              <a:ea typeface="+mn-ea"/>
              <a:cs typeface="+mn-cs"/>
            </a:rPr>
            <a:t>06/2013 – 07/2014</a:t>
          </a:r>
          <a:endParaRPr lang="en-US" dirty="0">
            <a:solidFill>
              <a:sysClr val="window" lastClr="FFFFFF"/>
            </a:solidFill>
            <a:latin typeface="Calibri"/>
            <a:ea typeface="+mn-ea"/>
            <a:cs typeface="+mn-cs"/>
          </a:endParaRPr>
        </a:p>
      </dgm:t>
    </dgm:pt>
    <dgm:pt modelId="{5B99987C-F513-B94A-885D-CF65B92019D9}" type="parTrans" cxnId="{50334050-7FC1-A042-9B42-BC382BAEC2EE}">
      <dgm:prSet/>
      <dgm:spPr/>
      <dgm:t>
        <a:bodyPr/>
        <a:lstStyle/>
        <a:p>
          <a:endParaRPr lang="en-US"/>
        </a:p>
      </dgm:t>
    </dgm:pt>
    <dgm:pt modelId="{42523B3F-589C-E741-B52D-21ED3DEA910F}" type="sibTrans" cxnId="{50334050-7FC1-A042-9B42-BC382BAEC2EE}">
      <dgm:prSet/>
      <dgm:spPr/>
      <dgm:t>
        <a:bodyPr/>
        <a:lstStyle/>
        <a:p>
          <a:endParaRPr lang="en-US"/>
        </a:p>
      </dgm:t>
    </dgm:pt>
    <dgm:pt modelId="{29684D95-EE35-5441-AB09-828C1794EB9F}">
      <dgm:prSet phldrT="[Text]"/>
      <dgm:spPr>
        <a:xfrm rot="5400000">
          <a:off x="-149834" y="2794036"/>
          <a:ext cx="998894" cy="699225"/>
        </a:xfrm>
        <a:prstGeom prst="chevron">
          <a:avLst/>
        </a:prstGeom>
        <a:solidFill>
          <a:schemeClr val="accent3">
            <a:lumMod val="75000"/>
          </a:schemeClr>
        </a:solidFill>
        <a:ln w="9525" cap="flat" cmpd="sng" algn="ctr">
          <a:solidFill>
            <a:srgbClr val="4F81BD">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dirty="0" smtClean="0">
              <a:solidFill>
                <a:sysClr val="window" lastClr="FFFFFF"/>
              </a:solidFill>
              <a:latin typeface="Calibri"/>
              <a:ea typeface="+mn-ea"/>
              <a:cs typeface="+mn-cs"/>
            </a:rPr>
            <a:t>06/2014 – 07/2015</a:t>
          </a:r>
          <a:endParaRPr lang="en-US" dirty="0">
            <a:solidFill>
              <a:sysClr val="window" lastClr="FFFFFF"/>
            </a:solidFill>
            <a:latin typeface="Calibri"/>
            <a:ea typeface="+mn-ea"/>
            <a:cs typeface="+mn-cs"/>
          </a:endParaRPr>
        </a:p>
      </dgm:t>
    </dgm:pt>
    <dgm:pt modelId="{CF43665B-F8EA-EC4D-8710-E888249B74EC}" type="parTrans" cxnId="{9772E9DA-EBD0-3948-BEEC-920B0A7A1BB5}">
      <dgm:prSet/>
      <dgm:spPr/>
      <dgm:t>
        <a:bodyPr/>
        <a:lstStyle/>
        <a:p>
          <a:endParaRPr lang="en-US"/>
        </a:p>
      </dgm:t>
    </dgm:pt>
    <dgm:pt modelId="{EC476E89-B080-E14D-B700-052F6D670C6D}" type="sibTrans" cxnId="{9772E9DA-EBD0-3948-BEEC-920B0A7A1BB5}">
      <dgm:prSet/>
      <dgm:spPr/>
      <dgm:t>
        <a:bodyPr/>
        <a:lstStyle/>
        <a:p>
          <a:endParaRPr lang="en-US"/>
        </a:p>
      </dgm:t>
    </dgm:pt>
    <dgm:pt modelId="{F06B834A-D46F-C04F-BFA4-C62E26CE1874}">
      <dgm:prSet phldrT="[Text]"/>
      <dgm:spPr>
        <a:xfrm rot="5400000">
          <a:off x="-149834" y="1913368"/>
          <a:ext cx="998894" cy="699225"/>
        </a:xfrm>
        <a:prstGeom prst="chevron">
          <a:avLst/>
        </a:prstGeom>
        <a:solidFill>
          <a:schemeClr val="accent3">
            <a:lumMod val="75000"/>
          </a:schemeClr>
        </a:solidFill>
        <a:ln w="9525" cap="flat" cmpd="sng" algn="ctr">
          <a:solidFill>
            <a:srgbClr val="4F81BD">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dirty="0" smtClean="0">
              <a:solidFill>
                <a:sysClr val="window" lastClr="FFFFFF"/>
              </a:solidFill>
              <a:latin typeface="Calibri"/>
              <a:ea typeface="+mn-ea"/>
              <a:cs typeface="+mn-cs"/>
            </a:rPr>
            <a:t>11/2014 – 6/2014</a:t>
          </a:r>
          <a:endParaRPr lang="en-US" dirty="0">
            <a:solidFill>
              <a:sysClr val="window" lastClr="FFFFFF"/>
            </a:solidFill>
            <a:latin typeface="Calibri"/>
            <a:ea typeface="+mn-ea"/>
            <a:cs typeface="+mn-cs"/>
          </a:endParaRPr>
        </a:p>
      </dgm:t>
    </dgm:pt>
    <dgm:pt modelId="{B78B5E3C-3389-624C-85C9-E8A2CDEB02C8}" type="parTrans" cxnId="{354FE5BD-0F4C-024E-BEB3-0EC58FDDD6B2}">
      <dgm:prSet/>
      <dgm:spPr/>
      <dgm:t>
        <a:bodyPr/>
        <a:lstStyle/>
        <a:p>
          <a:endParaRPr lang="en-US"/>
        </a:p>
      </dgm:t>
    </dgm:pt>
    <dgm:pt modelId="{7F1AB28F-AFC6-C94A-BED6-7FB22D12A73F}" type="sibTrans" cxnId="{354FE5BD-0F4C-024E-BEB3-0EC58FDDD6B2}">
      <dgm:prSet/>
      <dgm:spPr/>
      <dgm:t>
        <a:bodyPr/>
        <a:lstStyle/>
        <a:p>
          <a:endParaRPr lang="en-US"/>
        </a:p>
      </dgm:t>
    </dgm:pt>
    <dgm:pt modelId="{9B5C1614-E3B7-0940-A54F-3831E0200168}">
      <dgm:prSet phldrT="[Text]"/>
      <dgm:spPr>
        <a:xfrm rot="5400000">
          <a:off x="-149834" y="3674704"/>
          <a:ext cx="998894" cy="699225"/>
        </a:xfrm>
        <a:prstGeom prst="chevron">
          <a:avLst/>
        </a:prstGeom>
        <a:solidFill>
          <a:schemeClr val="accent3">
            <a:lumMod val="75000"/>
          </a:schemeClr>
        </a:solidFill>
        <a:ln w="9525" cap="flat" cmpd="sng" algn="ctr">
          <a:solidFill>
            <a:srgbClr val="4F81BD">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dirty="0" smtClean="0">
              <a:solidFill>
                <a:sysClr val="window" lastClr="FFFFFF"/>
              </a:solidFill>
              <a:latin typeface="Calibri"/>
              <a:ea typeface="+mn-ea"/>
              <a:cs typeface="+mn-cs"/>
            </a:rPr>
            <a:t>Post 07/2015</a:t>
          </a:r>
          <a:endParaRPr lang="en-US" dirty="0">
            <a:solidFill>
              <a:sysClr val="window" lastClr="FFFFFF"/>
            </a:solidFill>
            <a:latin typeface="Calibri"/>
            <a:ea typeface="+mn-ea"/>
            <a:cs typeface="+mn-cs"/>
          </a:endParaRPr>
        </a:p>
      </dgm:t>
    </dgm:pt>
    <dgm:pt modelId="{D3C19321-9052-A849-B4BF-29A762BC3294}" type="parTrans" cxnId="{CFC28A58-33A6-7A41-B972-7F851F985679}">
      <dgm:prSet/>
      <dgm:spPr/>
      <dgm:t>
        <a:bodyPr/>
        <a:lstStyle/>
        <a:p>
          <a:endParaRPr lang="en-US"/>
        </a:p>
      </dgm:t>
    </dgm:pt>
    <dgm:pt modelId="{373174DD-835B-2E41-A924-FBEADF125A6A}" type="sibTrans" cxnId="{CFC28A58-33A6-7A41-B972-7F851F985679}">
      <dgm:prSet/>
      <dgm:spPr/>
      <dgm:t>
        <a:bodyPr/>
        <a:lstStyle/>
        <a:p>
          <a:endParaRPr lang="en-US"/>
        </a:p>
      </dgm:t>
    </dgm:pt>
    <dgm:pt modelId="{81064A69-7328-0C4F-AE9D-1662D6EBAC46}">
      <dgm:prSet phldrT="[Text]"/>
      <dgm:spPr>
        <a:xfrm rot="5400000">
          <a:off x="4139772" y="-3438347"/>
          <a:ext cx="649281" cy="7530374"/>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en-US" dirty="0" smtClean="0">
              <a:solidFill>
                <a:sysClr val="windowText" lastClr="000000">
                  <a:lumMod val="50000"/>
                  <a:lumOff val="50000"/>
                </a:sysClr>
              </a:solidFill>
              <a:latin typeface="Calibri"/>
              <a:ea typeface="+mn-ea"/>
              <a:cs typeface="+mn-cs"/>
            </a:rPr>
            <a:t>1 - Preliminary Planning</a:t>
          </a:r>
          <a:endParaRPr lang="en-US" dirty="0">
            <a:solidFill>
              <a:sysClr val="windowText" lastClr="000000">
                <a:lumMod val="50000"/>
                <a:lumOff val="50000"/>
              </a:sysClr>
            </a:solidFill>
            <a:latin typeface="Calibri"/>
            <a:ea typeface="+mn-ea"/>
            <a:cs typeface="+mn-cs"/>
          </a:endParaRPr>
        </a:p>
      </dgm:t>
    </dgm:pt>
    <dgm:pt modelId="{21A87F07-A018-DE4F-A989-A35C469E0659}" type="parTrans" cxnId="{3F12F4EF-1794-D443-8DA6-827183B9718E}">
      <dgm:prSet/>
      <dgm:spPr/>
      <dgm:t>
        <a:bodyPr/>
        <a:lstStyle/>
        <a:p>
          <a:endParaRPr lang="en-US"/>
        </a:p>
      </dgm:t>
    </dgm:pt>
    <dgm:pt modelId="{C12C3298-1B23-E54A-B9FB-DCE057F8C29C}" type="sibTrans" cxnId="{3F12F4EF-1794-D443-8DA6-827183B9718E}">
      <dgm:prSet/>
      <dgm:spPr/>
      <dgm:t>
        <a:bodyPr/>
        <a:lstStyle/>
        <a:p>
          <a:endParaRPr lang="en-US"/>
        </a:p>
      </dgm:t>
    </dgm:pt>
    <dgm:pt modelId="{A1186E6F-4EBF-3B4B-91FD-9D127BF8FF10}">
      <dgm:prSet phldrT="[Text]"/>
      <dgm:spPr>
        <a:xfrm rot="5400000">
          <a:off x="4139772" y="-1677012"/>
          <a:ext cx="649281" cy="7530374"/>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en-US" dirty="0" smtClean="0">
              <a:solidFill>
                <a:sysClr val="windowText" lastClr="000000">
                  <a:lumMod val="50000"/>
                  <a:lumOff val="50000"/>
                </a:sysClr>
              </a:solidFill>
              <a:latin typeface="Calibri"/>
              <a:ea typeface="+mn-ea"/>
              <a:cs typeface="+mn-cs"/>
            </a:rPr>
            <a:t>3- Training Program Development Phase</a:t>
          </a:r>
          <a:endParaRPr lang="en-US" dirty="0">
            <a:solidFill>
              <a:sysClr val="windowText" lastClr="000000">
                <a:lumMod val="50000"/>
                <a:lumOff val="50000"/>
              </a:sysClr>
            </a:solidFill>
            <a:latin typeface="Calibri"/>
            <a:ea typeface="+mn-ea"/>
            <a:cs typeface="+mn-cs"/>
          </a:endParaRPr>
        </a:p>
      </dgm:t>
    </dgm:pt>
    <dgm:pt modelId="{28EF10B7-3D13-9D4F-BD46-A65D7B4A1C38}" type="parTrans" cxnId="{E9FA6F9A-99BB-3D4D-905E-CF01471900D1}">
      <dgm:prSet/>
      <dgm:spPr/>
      <dgm:t>
        <a:bodyPr/>
        <a:lstStyle/>
        <a:p>
          <a:endParaRPr lang="en-US"/>
        </a:p>
      </dgm:t>
    </dgm:pt>
    <dgm:pt modelId="{A1A319F7-4BCD-0448-9B2D-1D944B41A54C}" type="sibTrans" cxnId="{E9FA6F9A-99BB-3D4D-905E-CF01471900D1}">
      <dgm:prSet/>
      <dgm:spPr/>
      <dgm:t>
        <a:bodyPr/>
        <a:lstStyle/>
        <a:p>
          <a:endParaRPr lang="en-US"/>
        </a:p>
      </dgm:t>
    </dgm:pt>
    <dgm:pt modelId="{DF3F8EA4-560F-2D42-965E-02E5E3826539}">
      <dgm:prSet phldrT="[Text]"/>
      <dgm:spPr>
        <a:xfrm rot="5400000">
          <a:off x="4139772" y="-796344"/>
          <a:ext cx="649281" cy="7530374"/>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en-US" dirty="0" smtClean="0">
              <a:solidFill>
                <a:sysClr val="windowText" lastClr="000000">
                  <a:lumMod val="50000"/>
                  <a:lumOff val="50000"/>
                </a:sysClr>
              </a:solidFill>
              <a:latin typeface="Calibri"/>
              <a:ea typeface="+mn-ea"/>
              <a:cs typeface="+mn-cs"/>
            </a:rPr>
            <a:t>4- Foundation Phase</a:t>
          </a:r>
          <a:endParaRPr lang="en-US" dirty="0">
            <a:solidFill>
              <a:sysClr val="windowText" lastClr="000000">
                <a:lumMod val="50000"/>
                <a:lumOff val="50000"/>
              </a:sysClr>
            </a:solidFill>
            <a:latin typeface="Calibri"/>
            <a:ea typeface="+mn-ea"/>
            <a:cs typeface="+mn-cs"/>
          </a:endParaRPr>
        </a:p>
      </dgm:t>
    </dgm:pt>
    <dgm:pt modelId="{8CD90899-F150-8345-A35F-D13612A600A3}" type="parTrans" cxnId="{101485E0-CDAF-F947-91C0-922CCFE2B2B3}">
      <dgm:prSet/>
      <dgm:spPr/>
      <dgm:t>
        <a:bodyPr/>
        <a:lstStyle/>
        <a:p>
          <a:endParaRPr lang="en-US"/>
        </a:p>
      </dgm:t>
    </dgm:pt>
    <dgm:pt modelId="{F77C82B3-56F9-8D41-AE5B-26652897F44A}" type="sibTrans" cxnId="{101485E0-CDAF-F947-91C0-922CCFE2B2B3}">
      <dgm:prSet/>
      <dgm:spPr/>
      <dgm:t>
        <a:bodyPr/>
        <a:lstStyle/>
        <a:p>
          <a:endParaRPr lang="en-US"/>
        </a:p>
      </dgm:t>
    </dgm:pt>
    <dgm:pt modelId="{305411AE-4335-AE49-8CA0-6257AA032E16}">
      <dgm:prSet phldrT="[Text]"/>
      <dgm:spPr>
        <a:xfrm rot="5400000">
          <a:off x="4139772" y="84323"/>
          <a:ext cx="649281" cy="7530374"/>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en-US" dirty="0" smtClean="0">
              <a:solidFill>
                <a:sysClr val="windowText" lastClr="000000">
                  <a:lumMod val="50000"/>
                  <a:lumOff val="50000"/>
                </a:sysClr>
              </a:solidFill>
              <a:latin typeface="Calibri"/>
              <a:ea typeface="+mn-ea"/>
              <a:cs typeface="+mn-cs"/>
            </a:rPr>
            <a:t>5- Future Phase(s) – Expansion on Core Training</a:t>
          </a:r>
          <a:endParaRPr lang="en-US" dirty="0">
            <a:solidFill>
              <a:sysClr val="windowText" lastClr="000000">
                <a:lumMod val="50000"/>
                <a:lumOff val="50000"/>
              </a:sysClr>
            </a:solidFill>
            <a:latin typeface="Calibri"/>
            <a:ea typeface="+mn-ea"/>
            <a:cs typeface="+mn-cs"/>
          </a:endParaRPr>
        </a:p>
      </dgm:t>
    </dgm:pt>
    <dgm:pt modelId="{520B6D34-6197-5E4B-B0A0-E43B110CE30C}" type="parTrans" cxnId="{7DD55766-5554-394C-A7E3-2A2A65690BA6}">
      <dgm:prSet/>
      <dgm:spPr/>
      <dgm:t>
        <a:bodyPr/>
        <a:lstStyle/>
        <a:p>
          <a:endParaRPr lang="en-US"/>
        </a:p>
      </dgm:t>
    </dgm:pt>
    <dgm:pt modelId="{632CF4D5-E088-2644-B891-C9A29D7C82BC}" type="sibTrans" cxnId="{7DD55766-5554-394C-A7E3-2A2A65690BA6}">
      <dgm:prSet/>
      <dgm:spPr/>
      <dgm:t>
        <a:bodyPr/>
        <a:lstStyle/>
        <a:p>
          <a:endParaRPr lang="en-US"/>
        </a:p>
      </dgm:t>
    </dgm:pt>
    <dgm:pt modelId="{8C85DA2D-A6D1-2543-8092-47EC050A0F70}">
      <dgm:prSet phldrT="[Text]"/>
      <dgm:spPr>
        <a:xfrm rot="5400000">
          <a:off x="4139772" y="-2557679"/>
          <a:ext cx="649281" cy="7530374"/>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en-US" dirty="0" smtClean="0">
              <a:solidFill>
                <a:sysClr val="windowText" lastClr="000000">
                  <a:lumMod val="50000"/>
                  <a:lumOff val="50000"/>
                </a:sysClr>
              </a:solidFill>
              <a:latin typeface="Calibri"/>
              <a:ea typeface="+mn-ea"/>
              <a:cs typeface="+mn-cs"/>
            </a:rPr>
            <a:t>2- Initial Training Phase (Meet Immediate Need)</a:t>
          </a:r>
          <a:endParaRPr lang="en-US" dirty="0">
            <a:solidFill>
              <a:sysClr val="windowText" lastClr="000000">
                <a:lumMod val="50000"/>
                <a:lumOff val="50000"/>
              </a:sysClr>
            </a:solidFill>
            <a:latin typeface="Calibri"/>
            <a:ea typeface="+mn-ea"/>
            <a:cs typeface="+mn-cs"/>
          </a:endParaRPr>
        </a:p>
      </dgm:t>
    </dgm:pt>
    <dgm:pt modelId="{E4FC604E-3941-D94C-8C6C-B03FE201B4A6}" type="sibTrans" cxnId="{9C0A8ADC-5315-2442-A197-7C1564937B7D}">
      <dgm:prSet/>
      <dgm:spPr/>
      <dgm:t>
        <a:bodyPr/>
        <a:lstStyle/>
        <a:p>
          <a:endParaRPr lang="en-US"/>
        </a:p>
      </dgm:t>
    </dgm:pt>
    <dgm:pt modelId="{96FF7F77-6D70-6B49-B27F-DBA5E30898DC}" type="parTrans" cxnId="{9C0A8ADC-5315-2442-A197-7C1564937B7D}">
      <dgm:prSet/>
      <dgm:spPr/>
      <dgm:t>
        <a:bodyPr/>
        <a:lstStyle/>
        <a:p>
          <a:endParaRPr lang="en-US"/>
        </a:p>
      </dgm:t>
    </dgm:pt>
    <dgm:pt modelId="{4181F428-8FB6-4F49-B7B4-66AF77321B2A}" type="pres">
      <dgm:prSet presAssocID="{3F9233AD-3FC6-7D42-BD3B-675C2B97F387}" presName="linearFlow" presStyleCnt="0">
        <dgm:presLayoutVars>
          <dgm:dir/>
          <dgm:animLvl val="lvl"/>
          <dgm:resizeHandles val="exact"/>
        </dgm:presLayoutVars>
      </dgm:prSet>
      <dgm:spPr/>
    </dgm:pt>
    <dgm:pt modelId="{C0420CBC-E793-3B40-971E-C1B0F698CA2B}" type="pres">
      <dgm:prSet presAssocID="{A7B77436-20B9-374B-BAB4-012569619C00}" presName="composite" presStyleCnt="0"/>
      <dgm:spPr/>
    </dgm:pt>
    <dgm:pt modelId="{C75C627C-3B8D-FE49-9B98-60758D3745FA}" type="pres">
      <dgm:prSet presAssocID="{A7B77436-20B9-374B-BAB4-012569619C00}" presName="parentText" presStyleLbl="alignNode1" presStyleIdx="0" presStyleCnt="5">
        <dgm:presLayoutVars>
          <dgm:chMax val="1"/>
          <dgm:bulletEnabled val="1"/>
        </dgm:presLayoutVars>
      </dgm:prSet>
      <dgm:spPr/>
      <dgm:t>
        <a:bodyPr/>
        <a:lstStyle/>
        <a:p>
          <a:endParaRPr lang="en-US"/>
        </a:p>
      </dgm:t>
    </dgm:pt>
    <dgm:pt modelId="{2C3ED909-FFA0-5B49-B8EB-D2CC12097A94}" type="pres">
      <dgm:prSet presAssocID="{A7B77436-20B9-374B-BAB4-012569619C00}" presName="descendantText" presStyleLbl="alignAcc1" presStyleIdx="0" presStyleCnt="5">
        <dgm:presLayoutVars>
          <dgm:bulletEnabled val="1"/>
        </dgm:presLayoutVars>
      </dgm:prSet>
      <dgm:spPr/>
      <dgm:t>
        <a:bodyPr/>
        <a:lstStyle/>
        <a:p>
          <a:endParaRPr lang="en-US"/>
        </a:p>
      </dgm:t>
    </dgm:pt>
    <dgm:pt modelId="{4A415AF3-EA04-CF4E-9473-9D7D722BED55}" type="pres">
      <dgm:prSet presAssocID="{C3870F78-C28F-FC44-A1F9-0B9F0BF5BEF2}" presName="sp" presStyleCnt="0"/>
      <dgm:spPr/>
    </dgm:pt>
    <dgm:pt modelId="{24079E09-1E6C-E14A-B220-369638D8FCC7}" type="pres">
      <dgm:prSet presAssocID="{BC505441-1EAB-F44B-9AEE-E7D89383F237}" presName="composite" presStyleCnt="0"/>
      <dgm:spPr/>
    </dgm:pt>
    <dgm:pt modelId="{5BB3A618-91E2-8741-8E6A-5FB73037C7AB}" type="pres">
      <dgm:prSet presAssocID="{BC505441-1EAB-F44B-9AEE-E7D89383F237}" presName="parentText" presStyleLbl="alignNode1" presStyleIdx="1" presStyleCnt="5">
        <dgm:presLayoutVars>
          <dgm:chMax val="1"/>
          <dgm:bulletEnabled val="1"/>
        </dgm:presLayoutVars>
      </dgm:prSet>
      <dgm:spPr>
        <a:prstGeom prst="chevron">
          <a:avLst/>
        </a:prstGeom>
      </dgm:spPr>
      <dgm:t>
        <a:bodyPr/>
        <a:lstStyle/>
        <a:p>
          <a:endParaRPr lang="en-US"/>
        </a:p>
      </dgm:t>
    </dgm:pt>
    <dgm:pt modelId="{803D8201-6131-BC47-B87D-02EC1A11DF8B}" type="pres">
      <dgm:prSet presAssocID="{BC505441-1EAB-F44B-9AEE-E7D89383F237}" presName="descendantText" presStyleLbl="alignAcc1" presStyleIdx="1" presStyleCnt="5">
        <dgm:presLayoutVars>
          <dgm:bulletEnabled val="1"/>
        </dgm:presLayoutVars>
      </dgm:prSet>
      <dgm:spPr/>
      <dgm:t>
        <a:bodyPr/>
        <a:lstStyle/>
        <a:p>
          <a:endParaRPr lang="en-US"/>
        </a:p>
      </dgm:t>
    </dgm:pt>
    <dgm:pt modelId="{D3611DAE-D043-1D44-81D0-0F122142EAB3}" type="pres">
      <dgm:prSet presAssocID="{42523B3F-589C-E741-B52D-21ED3DEA910F}" presName="sp" presStyleCnt="0"/>
      <dgm:spPr/>
    </dgm:pt>
    <dgm:pt modelId="{14C9068E-AA18-0141-85F1-A9303CDF46FA}" type="pres">
      <dgm:prSet presAssocID="{F06B834A-D46F-C04F-BFA4-C62E26CE1874}" presName="composite" presStyleCnt="0"/>
      <dgm:spPr/>
    </dgm:pt>
    <dgm:pt modelId="{A588D1F8-5F0C-9A48-8CB4-0B41AB51F67C}" type="pres">
      <dgm:prSet presAssocID="{F06B834A-D46F-C04F-BFA4-C62E26CE1874}" presName="parentText" presStyleLbl="alignNode1" presStyleIdx="2" presStyleCnt="5">
        <dgm:presLayoutVars>
          <dgm:chMax val="1"/>
          <dgm:bulletEnabled val="1"/>
        </dgm:presLayoutVars>
      </dgm:prSet>
      <dgm:spPr/>
      <dgm:t>
        <a:bodyPr/>
        <a:lstStyle/>
        <a:p>
          <a:endParaRPr lang="en-US"/>
        </a:p>
      </dgm:t>
    </dgm:pt>
    <dgm:pt modelId="{9C67172C-6192-D240-BC7D-8D6EEABC82CB}" type="pres">
      <dgm:prSet presAssocID="{F06B834A-D46F-C04F-BFA4-C62E26CE1874}" presName="descendantText" presStyleLbl="alignAcc1" presStyleIdx="2" presStyleCnt="5">
        <dgm:presLayoutVars>
          <dgm:bulletEnabled val="1"/>
        </dgm:presLayoutVars>
      </dgm:prSet>
      <dgm:spPr/>
      <dgm:t>
        <a:bodyPr/>
        <a:lstStyle/>
        <a:p>
          <a:endParaRPr lang="en-US"/>
        </a:p>
      </dgm:t>
    </dgm:pt>
    <dgm:pt modelId="{DE07A8C3-C9BD-B44A-BE83-331870689349}" type="pres">
      <dgm:prSet presAssocID="{7F1AB28F-AFC6-C94A-BED6-7FB22D12A73F}" presName="sp" presStyleCnt="0"/>
      <dgm:spPr/>
    </dgm:pt>
    <dgm:pt modelId="{D2B313F5-93A4-124F-910C-291D1EAEEF66}" type="pres">
      <dgm:prSet presAssocID="{29684D95-EE35-5441-AB09-828C1794EB9F}" presName="composite" presStyleCnt="0"/>
      <dgm:spPr/>
    </dgm:pt>
    <dgm:pt modelId="{E84698B0-0F53-784C-970E-16EA49E3D860}" type="pres">
      <dgm:prSet presAssocID="{29684D95-EE35-5441-AB09-828C1794EB9F}" presName="parentText" presStyleLbl="alignNode1" presStyleIdx="3" presStyleCnt="5">
        <dgm:presLayoutVars>
          <dgm:chMax val="1"/>
          <dgm:bulletEnabled val="1"/>
        </dgm:presLayoutVars>
      </dgm:prSet>
      <dgm:spPr/>
      <dgm:t>
        <a:bodyPr/>
        <a:lstStyle/>
        <a:p>
          <a:endParaRPr lang="en-US"/>
        </a:p>
      </dgm:t>
    </dgm:pt>
    <dgm:pt modelId="{D2FB1C17-683C-7D42-A2FC-FF6B94F7F481}" type="pres">
      <dgm:prSet presAssocID="{29684D95-EE35-5441-AB09-828C1794EB9F}" presName="descendantText" presStyleLbl="alignAcc1" presStyleIdx="3" presStyleCnt="5">
        <dgm:presLayoutVars>
          <dgm:bulletEnabled val="1"/>
        </dgm:presLayoutVars>
      </dgm:prSet>
      <dgm:spPr/>
      <dgm:t>
        <a:bodyPr/>
        <a:lstStyle/>
        <a:p>
          <a:endParaRPr lang="en-US"/>
        </a:p>
      </dgm:t>
    </dgm:pt>
    <dgm:pt modelId="{9E4C8AA2-C79C-0C4B-9A34-A110FB6BF417}" type="pres">
      <dgm:prSet presAssocID="{EC476E89-B080-E14D-B700-052F6D670C6D}" presName="sp" presStyleCnt="0"/>
      <dgm:spPr/>
    </dgm:pt>
    <dgm:pt modelId="{E695E38B-A5B5-CB4B-A4F2-D80DE92ED09D}" type="pres">
      <dgm:prSet presAssocID="{9B5C1614-E3B7-0940-A54F-3831E0200168}" presName="composite" presStyleCnt="0"/>
      <dgm:spPr/>
    </dgm:pt>
    <dgm:pt modelId="{1E548111-106B-FD4A-808F-3602E3203ADE}" type="pres">
      <dgm:prSet presAssocID="{9B5C1614-E3B7-0940-A54F-3831E0200168}" presName="parentText" presStyleLbl="alignNode1" presStyleIdx="4" presStyleCnt="5">
        <dgm:presLayoutVars>
          <dgm:chMax val="1"/>
          <dgm:bulletEnabled val="1"/>
        </dgm:presLayoutVars>
      </dgm:prSet>
      <dgm:spPr/>
      <dgm:t>
        <a:bodyPr/>
        <a:lstStyle/>
        <a:p>
          <a:endParaRPr lang="en-US"/>
        </a:p>
      </dgm:t>
    </dgm:pt>
    <dgm:pt modelId="{A7E93A3D-962D-6748-A757-61BF5D974649}" type="pres">
      <dgm:prSet presAssocID="{9B5C1614-E3B7-0940-A54F-3831E0200168}" presName="descendantText" presStyleLbl="alignAcc1" presStyleIdx="4" presStyleCnt="5">
        <dgm:presLayoutVars>
          <dgm:bulletEnabled val="1"/>
        </dgm:presLayoutVars>
      </dgm:prSet>
      <dgm:spPr/>
      <dgm:t>
        <a:bodyPr/>
        <a:lstStyle/>
        <a:p>
          <a:endParaRPr lang="en-US"/>
        </a:p>
      </dgm:t>
    </dgm:pt>
  </dgm:ptLst>
  <dgm:cxnLst>
    <dgm:cxn modelId="{6740B648-0ECE-46B9-BF65-9ADFC391E247}" type="presOf" srcId="{29684D95-EE35-5441-AB09-828C1794EB9F}" destId="{E84698B0-0F53-784C-970E-16EA49E3D860}" srcOrd="0" destOrd="0" presId="urn:microsoft.com/office/officeart/2005/8/layout/chevron2"/>
    <dgm:cxn modelId="{BE256C7F-63AF-412F-BF4B-7B82F9953A28}" type="presOf" srcId="{A7B77436-20B9-374B-BAB4-012569619C00}" destId="{C75C627C-3B8D-FE49-9B98-60758D3745FA}" srcOrd="0" destOrd="0" presId="urn:microsoft.com/office/officeart/2005/8/layout/chevron2"/>
    <dgm:cxn modelId="{37B9F56C-3307-4DF2-976A-9FDE62F558BD}" type="presOf" srcId="{DF3F8EA4-560F-2D42-965E-02E5E3826539}" destId="{D2FB1C17-683C-7D42-A2FC-FF6B94F7F481}" srcOrd="0" destOrd="0" presId="urn:microsoft.com/office/officeart/2005/8/layout/chevron2"/>
    <dgm:cxn modelId="{3F12F4EF-1794-D443-8DA6-827183B9718E}" srcId="{A7B77436-20B9-374B-BAB4-012569619C00}" destId="{81064A69-7328-0C4F-AE9D-1662D6EBAC46}" srcOrd="0" destOrd="0" parTransId="{21A87F07-A018-DE4F-A989-A35C469E0659}" sibTransId="{C12C3298-1B23-E54A-B9FB-DCE057F8C29C}"/>
    <dgm:cxn modelId="{CFC28A58-33A6-7A41-B972-7F851F985679}" srcId="{3F9233AD-3FC6-7D42-BD3B-675C2B97F387}" destId="{9B5C1614-E3B7-0940-A54F-3831E0200168}" srcOrd="4" destOrd="0" parTransId="{D3C19321-9052-A849-B4BF-29A762BC3294}" sibTransId="{373174DD-835B-2E41-A924-FBEADF125A6A}"/>
    <dgm:cxn modelId="{354FE5BD-0F4C-024E-BEB3-0EC58FDDD6B2}" srcId="{3F9233AD-3FC6-7D42-BD3B-675C2B97F387}" destId="{F06B834A-D46F-C04F-BFA4-C62E26CE1874}" srcOrd="2" destOrd="0" parTransId="{B78B5E3C-3389-624C-85C9-E8A2CDEB02C8}" sibTransId="{7F1AB28F-AFC6-C94A-BED6-7FB22D12A73F}"/>
    <dgm:cxn modelId="{FFA36B43-8AA6-4DDC-B396-01FB64A3F383}" type="presOf" srcId="{A1186E6F-4EBF-3B4B-91FD-9D127BF8FF10}" destId="{9C67172C-6192-D240-BC7D-8D6EEABC82CB}" srcOrd="0" destOrd="0" presId="urn:microsoft.com/office/officeart/2005/8/layout/chevron2"/>
    <dgm:cxn modelId="{E9FA6F9A-99BB-3D4D-905E-CF01471900D1}" srcId="{F06B834A-D46F-C04F-BFA4-C62E26CE1874}" destId="{A1186E6F-4EBF-3B4B-91FD-9D127BF8FF10}" srcOrd="0" destOrd="0" parTransId="{28EF10B7-3D13-9D4F-BD46-A65D7B4A1C38}" sibTransId="{A1A319F7-4BCD-0448-9B2D-1D944B41A54C}"/>
    <dgm:cxn modelId="{B4D937E4-A42A-405B-8060-1096212341D4}" type="presOf" srcId="{81064A69-7328-0C4F-AE9D-1662D6EBAC46}" destId="{2C3ED909-FFA0-5B49-B8EB-D2CC12097A94}" srcOrd="0" destOrd="0" presId="urn:microsoft.com/office/officeart/2005/8/layout/chevron2"/>
    <dgm:cxn modelId="{AE5BAA38-827B-4F92-B109-5E789CF95883}" type="presOf" srcId="{BC505441-1EAB-F44B-9AEE-E7D89383F237}" destId="{5BB3A618-91E2-8741-8E6A-5FB73037C7AB}" srcOrd="0" destOrd="0" presId="urn:microsoft.com/office/officeart/2005/8/layout/chevron2"/>
    <dgm:cxn modelId="{9C0A8ADC-5315-2442-A197-7C1564937B7D}" srcId="{BC505441-1EAB-F44B-9AEE-E7D89383F237}" destId="{8C85DA2D-A6D1-2543-8092-47EC050A0F70}" srcOrd="0" destOrd="0" parTransId="{96FF7F77-6D70-6B49-B27F-DBA5E30898DC}" sibTransId="{E4FC604E-3941-D94C-8C6C-B03FE201B4A6}"/>
    <dgm:cxn modelId="{BFD19B27-BEF0-8A4E-A6B5-89499B2DFF67}" srcId="{3F9233AD-3FC6-7D42-BD3B-675C2B97F387}" destId="{A7B77436-20B9-374B-BAB4-012569619C00}" srcOrd="0" destOrd="0" parTransId="{5A5F3F77-CBEC-FF47-968F-EE28C1528127}" sibTransId="{C3870F78-C28F-FC44-A1F9-0B9F0BF5BEF2}"/>
    <dgm:cxn modelId="{2163D81B-098D-4CEE-B990-9C8431C9BF23}" type="presOf" srcId="{F06B834A-D46F-C04F-BFA4-C62E26CE1874}" destId="{A588D1F8-5F0C-9A48-8CB4-0B41AB51F67C}" srcOrd="0" destOrd="0" presId="urn:microsoft.com/office/officeart/2005/8/layout/chevron2"/>
    <dgm:cxn modelId="{C77F5A5C-611C-481E-ADBE-EE56004A04E5}" type="presOf" srcId="{8C85DA2D-A6D1-2543-8092-47EC050A0F70}" destId="{803D8201-6131-BC47-B87D-02EC1A11DF8B}" srcOrd="0" destOrd="0" presId="urn:microsoft.com/office/officeart/2005/8/layout/chevron2"/>
    <dgm:cxn modelId="{9772E9DA-EBD0-3948-BEEC-920B0A7A1BB5}" srcId="{3F9233AD-3FC6-7D42-BD3B-675C2B97F387}" destId="{29684D95-EE35-5441-AB09-828C1794EB9F}" srcOrd="3" destOrd="0" parTransId="{CF43665B-F8EA-EC4D-8710-E888249B74EC}" sibTransId="{EC476E89-B080-E14D-B700-052F6D670C6D}"/>
    <dgm:cxn modelId="{50334050-7FC1-A042-9B42-BC382BAEC2EE}" srcId="{3F9233AD-3FC6-7D42-BD3B-675C2B97F387}" destId="{BC505441-1EAB-F44B-9AEE-E7D89383F237}" srcOrd="1" destOrd="0" parTransId="{5B99987C-F513-B94A-885D-CF65B92019D9}" sibTransId="{42523B3F-589C-E741-B52D-21ED3DEA910F}"/>
    <dgm:cxn modelId="{5D91AE47-6E5E-478E-A458-2F596D8E9CA8}" type="presOf" srcId="{3F9233AD-3FC6-7D42-BD3B-675C2B97F387}" destId="{4181F428-8FB6-4F49-B7B4-66AF77321B2A}" srcOrd="0" destOrd="0" presId="urn:microsoft.com/office/officeart/2005/8/layout/chevron2"/>
    <dgm:cxn modelId="{7DD55766-5554-394C-A7E3-2A2A65690BA6}" srcId="{9B5C1614-E3B7-0940-A54F-3831E0200168}" destId="{305411AE-4335-AE49-8CA0-6257AA032E16}" srcOrd="0" destOrd="0" parTransId="{520B6D34-6197-5E4B-B0A0-E43B110CE30C}" sibTransId="{632CF4D5-E088-2644-B891-C9A29D7C82BC}"/>
    <dgm:cxn modelId="{101485E0-CDAF-F947-91C0-922CCFE2B2B3}" srcId="{29684D95-EE35-5441-AB09-828C1794EB9F}" destId="{DF3F8EA4-560F-2D42-965E-02E5E3826539}" srcOrd="0" destOrd="0" parTransId="{8CD90899-F150-8345-A35F-D13612A600A3}" sibTransId="{F77C82B3-56F9-8D41-AE5B-26652897F44A}"/>
    <dgm:cxn modelId="{7913D874-8D5A-4331-8E33-923643A0F8B4}" type="presOf" srcId="{305411AE-4335-AE49-8CA0-6257AA032E16}" destId="{A7E93A3D-962D-6748-A757-61BF5D974649}" srcOrd="0" destOrd="0" presId="urn:microsoft.com/office/officeart/2005/8/layout/chevron2"/>
    <dgm:cxn modelId="{0F3958EF-C2D0-4563-969E-ED112BD77AAA}" type="presOf" srcId="{9B5C1614-E3B7-0940-A54F-3831E0200168}" destId="{1E548111-106B-FD4A-808F-3602E3203ADE}" srcOrd="0" destOrd="0" presId="urn:microsoft.com/office/officeart/2005/8/layout/chevron2"/>
    <dgm:cxn modelId="{384227C0-48D8-4B7E-91EB-FD46EFCA20FD}" type="presParOf" srcId="{4181F428-8FB6-4F49-B7B4-66AF77321B2A}" destId="{C0420CBC-E793-3B40-971E-C1B0F698CA2B}" srcOrd="0" destOrd="0" presId="urn:microsoft.com/office/officeart/2005/8/layout/chevron2"/>
    <dgm:cxn modelId="{08B10DF7-28E7-4093-A432-FD3EEFA12D40}" type="presParOf" srcId="{C0420CBC-E793-3B40-971E-C1B0F698CA2B}" destId="{C75C627C-3B8D-FE49-9B98-60758D3745FA}" srcOrd="0" destOrd="0" presId="urn:microsoft.com/office/officeart/2005/8/layout/chevron2"/>
    <dgm:cxn modelId="{E961DD7A-7084-42BE-B29C-5BC910B97BF7}" type="presParOf" srcId="{C0420CBC-E793-3B40-971E-C1B0F698CA2B}" destId="{2C3ED909-FFA0-5B49-B8EB-D2CC12097A94}" srcOrd="1" destOrd="0" presId="urn:microsoft.com/office/officeart/2005/8/layout/chevron2"/>
    <dgm:cxn modelId="{737C6D63-D243-4CE4-8653-913CDCC78CDA}" type="presParOf" srcId="{4181F428-8FB6-4F49-B7B4-66AF77321B2A}" destId="{4A415AF3-EA04-CF4E-9473-9D7D722BED55}" srcOrd="1" destOrd="0" presId="urn:microsoft.com/office/officeart/2005/8/layout/chevron2"/>
    <dgm:cxn modelId="{459B2C6B-1AA4-4BC8-A603-B0EE3D114A6D}" type="presParOf" srcId="{4181F428-8FB6-4F49-B7B4-66AF77321B2A}" destId="{24079E09-1E6C-E14A-B220-369638D8FCC7}" srcOrd="2" destOrd="0" presId="urn:microsoft.com/office/officeart/2005/8/layout/chevron2"/>
    <dgm:cxn modelId="{6CCFE503-2624-42C0-B7B3-2B1425483895}" type="presParOf" srcId="{24079E09-1E6C-E14A-B220-369638D8FCC7}" destId="{5BB3A618-91E2-8741-8E6A-5FB73037C7AB}" srcOrd="0" destOrd="0" presId="urn:microsoft.com/office/officeart/2005/8/layout/chevron2"/>
    <dgm:cxn modelId="{769356A0-815F-457E-8079-2833FD84A204}" type="presParOf" srcId="{24079E09-1E6C-E14A-B220-369638D8FCC7}" destId="{803D8201-6131-BC47-B87D-02EC1A11DF8B}" srcOrd="1" destOrd="0" presId="urn:microsoft.com/office/officeart/2005/8/layout/chevron2"/>
    <dgm:cxn modelId="{1AC65309-6EFD-42D2-A0D1-FEF22A170107}" type="presParOf" srcId="{4181F428-8FB6-4F49-B7B4-66AF77321B2A}" destId="{D3611DAE-D043-1D44-81D0-0F122142EAB3}" srcOrd="3" destOrd="0" presId="urn:microsoft.com/office/officeart/2005/8/layout/chevron2"/>
    <dgm:cxn modelId="{9FDBC9AE-89D7-4615-8C40-060D07223DAB}" type="presParOf" srcId="{4181F428-8FB6-4F49-B7B4-66AF77321B2A}" destId="{14C9068E-AA18-0141-85F1-A9303CDF46FA}" srcOrd="4" destOrd="0" presId="urn:microsoft.com/office/officeart/2005/8/layout/chevron2"/>
    <dgm:cxn modelId="{5413D4A6-B605-4420-B564-E2052996ECAF}" type="presParOf" srcId="{14C9068E-AA18-0141-85F1-A9303CDF46FA}" destId="{A588D1F8-5F0C-9A48-8CB4-0B41AB51F67C}" srcOrd="0" destOrd="0" presId="urn:microsoft.com/office/officeart/2005/8/layout/chevron2"/>
    <dgm:cxn modelId="{0ECEACC3-EFBD-48FF-859F-B0EC4FE71C7F}" type="presParOf" srcId="{14C9068E-AA18-0141-85F1-A9303CDF46FA}" destId="{9C67172C-6192-D240-BC7D-8D6EEABC82CB}" srcOrd="1" destOrd="0" presId="urn:microsoft.com/office/officeart/2005/8/layout/chevron2"/>
    <dgm:cxn modelId="{1D0057E8-360D-4E03-AE57-5DEFAFD84BE0}" type="presParOf" srcId="{4181F428-8FB6-4F49-B7B4-66AF77321B2A}" destId="{DE07A8C3-C9BD-B44A-BE83-331870689349}" srcOrd="5" destOrd="0" presId="urn:microsoft.com/office/officeart/2005/8/layout/chevron2"/>
    <dgm:cxn modelId="{0CE7AC34-CB12-463C-AD8E-DF990B29ED44}" type="presParOf" srcId="{4181F428-8FB6-4F49-B7B4-66AF77321B2A}" destId="{D2B313F5-93A4-124F-910C-291D1EAEEF66}" srcOrd="6" destOrd="0" presId="urn:microsoft.com/office/officeart/2005/8/layout/chevron2"/>
    <dgm:cxn modelId="{A972D0BA-597F-4440-B48F-13DDE5CF199E}" type="presParOf" srcId="{D2B313F5-93A4-124F-910C-291D1EAEEF66}" destId="{E84698B0-0F53-784C-970E-16EA49E3D860}" srcOrd="0" destOrd="0" presId="urn:microsoft.com/office/officeart/2005/8/layout/chevron2"/>
    <dgm:cxn modelId="{83705F44-3017-4F6E-A37B-90BA3ED91E3C}" type="presParOf" srcId="{D2B313F5-93A4-124F-910C-291D1EAEEF66}" destId="{D2FB1C17-683C-7D42-A2FC-FF6B94F7F481}" srcOrd="1" destOrd="0" presId="urn:microsoft.com/office/officeart/2005/8/layout/chevron2"/>
    <dgm:cxn modelId="{5FCFBA64-E7AA-472B-A445-3F93A006D8D6}" type="presParOf" srcId="{4181F428-8FB6-4F49-B7B4-66AF77321B2A}" destId="{9E4C8AA2-C79C-0C4B-9A34-A110FB6BF417}" srcOrd="7" destOrd="0" presId="urn:microsoft.com/office/officeart/2005/8/layout/chevron2"/>
    <dgm:cxn modelId="{37F7388A-894B-4E40-9D23-7DD89B732F03}" type="presParOf" srcId="{4181F428-8FB6-4F49-B7B4-66AF77321B2A}" destId="{E695E38B-A5B5-CB4B-A4F2-D80DE92ED09D}" srcOrd="8" destOrd="0" presId="urn:microsoft.com/office/officeart/2005/8/layout/chevron2"/>
    <dgm:cxn modelId="{7520649D-EEE5-4EE9-8505-A1A8DF95B453}" type="presParOf" srcId="{E695E38B-A5B5-CB4B-A4F2-D80DE92ED09D}" destId="{1E548111-106B-FD4A-808F-3602E3203ADE}" srcOrd="0" destOrd="0" presId="urn:microsoft.com/office/officeart/2005/8/layout/chevron2"/>
    <dgm:cxn modelId="{49A3DA5E-FEBF-478E-BFBE-A982EE9BC13A}" type="presParOf" srcId="{E695E38B-A5B5-CB4B-A4F2-D80DE92ED09D}" destId="{A7E93A3D-962D-6748-A757-61BF5D974649}"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4648352-90A5-9047-A0C7-742B65F2DA76}"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02A3768B-92A8-1D49-8B03-37E178C55DB2}">
      <dgm:prSet phldrT="[Text]" custT="1"/>
      <dgm:spPr>
        <a:solidFill>
          <a:schemeClr val="accent3">
            <a:lumMod val="75000"/>
          </a:schemeClr>
        </a:solidFill>
      </dgm:spPr>
      <dgm:t>
        <a:bodyPr/>
        <a:lstStyle/>
        <a:p>
          <a:pPr algn="ctr"/>
          <a:r>
            <a:rPr lang="en-US" sz="2000" dirty="0" smtClean="0">
              <a:solidFill>
                <a:schemeClr val="bg1"/>
              </a:solidFill>
            </a:rPr>
            <a:t>Module </a:t>
          </a:r>
          <a:r>
            <a:rPr lang="en-US" sz="2000" dirty="0" smtClean="0">
              <a:solidFill>
                <a:schemeClr val="bg1"/>
              </a:solidFill>
            </a:rPr>
            <a:t>1 – Purchasing &amp; Procurement Introduction and Roles and Responsibilities </a:t>
          </a:r>
          <a:endParaRPr lang="en-US" sz="2000" dirty="0">
            <a:solidFill>
              <a:schemeClr val="bg1"/>
            </a:solidFill>
          </a:endParaRPr>
        </a:p>
      </dgm:t>
    </dgm:pt>
    <dgm:pt modelId="{DCE3B64A-DE30-7349-A137-D5061E94462B}" type="parTrans" cxnId="{98A17980-B7CA-F64C-A3E6-01381F297771}">
      <dgm:prSet/>
      <dgm:spPr/>
      <dgm:t>
        <a:bodyPr/>
        <a:lstStyle/>
        <a:p>
          <a:endParaRPr lang="en-US"/>
        </a:p>
      </dgm:t>
    </dgm:pt>
    <dgm:pt modelId="{F2CDD6EA-1B37-0044-9E88-FBFB96286F47}" type="sibTrans" cxnId="{98A17980-B7CA-F64C-A3E6-01381F297771}">
      <dgm:prSet/>
      <dgm:spPr/>
      <dgm:t>
        <a:bodyPr/>
        <a:lstStyle/>
        <a:p>
          <a:endParaRPr lang="en-US"/>
        </a:p>
      </dgm:t>
    </dgm:pt>
    <dgm:pt modelId="{F574CEF6-15A9-8448-97CE-62A45C443694}">
      <dgm:prSet phldrT="[Text]" custT="1"/>
      <dgm:spPr>
        <a:solidFill>
          <a:schemeClr val="accent3">
            <a:lumMod val="75000"/>
          </a:schemeClr>
        </a:solidFill>
      </dgm:spPr>
      <dgm:t>
        <a:bodyPr/>
        <a:lstStyle/>
        <a:p>
          <a:r>
            <a:rPr lang="en-US" sz="2000" dirty="0" smtClean="0">
              <a:solidFill>
                <a:srgbClr val="FFFFFF"/>
              </a:solidFill>
            </a:rPr>
            <a:t>Module </a:t>
          </a:r>
          <a:r>
            <a:rPr lang="en-US" sz="2000" dirty="0" smtClean="0">
              <a:solidFill>
                <a:srgbClr val="FFFFFF"/>
              </a:solidFill>
            </a:rPr>
            <a:t>2 – Key Rules and Regulations and Purchasing &amp; Procurement Decisions</a:t>
          </a:r>
          <a:endParaRPr lang="en-US" sz="2000" dirty="0">
            <a:solidFill>
              <a:srgbClr val="FFFFFF"/>
            </a:solidFill>
          </a:endParaRPr>
        </a:p>
      </dgm:t>
    </dgm:pt>
    <dgm:pt modelId="{AB07C022-1C24-F046-9941-63AAA004D480}" type="parTrans" cxnId="{3EBBF387-2B07-5B4D-8AC3-0BD862AA84D8}">
      <dgm:prSet/>
      <dgm:spPr/>
      <dgm:t>
        <a:bodyPr/>
        <a:lstStyle/>
        <a:p>
          <a:endParaRPr lang="en-US"/>
        </a:p>
      </dgm:t>
    </dgm:pt>
    <dgm:pt modelId="{4EF673F5-E946-8C48-AB49-7794005ABFC4}" type="sibTrans" cxnId="{3EBBF387-2B07-5B4D-8AC3-0BD862AA84D8}">
      <dgm:prSet/>
      <dgm:spPr/>
      <dgm:t>
        <a:bodyPr/>
        <a:lstStyle/>
        <a:p>
          <a:endParaRPr lang="en-US"/>
        </a:p>
      </dgm:t>
    </dgm:pt>
    <dgm:pt modelId="{52D757DA-405D-CB40-9168-BB0EB6131F8E}">
      <dgm:prSet phldrT="[Text]" custT="1"/>
      <dgm:spPr>
        <a:solidFill>
          <a:schemeClr val="accent3">
            <a:lumMod val="75000"/>
          </a:schemeClr>
        </a:solidFill>
      </dgm:spPr>
      <dgm:t>
        <a:bodyPr/>
        <a:lstStyle/>
        <a:p>
          <a:r>
            <a:rPr lang="en-US" sz="2000" dirty="0" smtClean="0">
              <a:solidFill>
                <a:srgbClr val="FFFFFF"/>
              </a:solidFill>
            </a:rPr>
            <a:t>Module </a:t>
          </a:r>
          <a:r>
            <a:rPr lang="en-US" sz="2000" dirty="0" smtClean="0">
              <a:solidFill>
                <a:srgbClr val="FFFFFF"/>
              </a:solidFill>
            </a:rPr>
            <a:t>3 – Purchasing and Procurement Processes</a:t>
          </a:r>
          <a:endParaRPr lang="en-US" sz="2000" dirty="0">
            <a:solidFill>
              <a:srgbClr val="FFFFFF"/>
            </a:solidFill>
          </a:endParaRPr>
        </a:p>
      </dgm:t>
    </dgm:pt>
    <dgm:pt modelId="{FCE3ED89-3C0B-9B49-9A4A-A1EDDDE00A50}" type="parTrans" cxnId="{A06D24E6-94EC-2545-8ACE-60003821E240}">
      <dgm:prSet/>
      <dgm:spPr/>
      <dgm:t>
        <a:bodyPr/>
        <a:lstStyle/>
        <a:p>
          <a:endParaRPr lang="en-US"/>
        </a:p>
      </dgm:t>
    </dgm:pt>
    <dgm:pt modelId="{E9E83B4C-0148-424B-9B21-B07ADB8ABE20}" type="sibTrans" cxnId="{A06D24E6-94EC-2545-8ACE-60003821E240}">
      <dgm:prSet/>
      <dgm:spPr/>
      <dgm:t>
        <a:bodyPr/>
        <a:lstStyle/>
        <a:p>
          <a:endParaRPr lang="en-US"/>
        </a:p>
      </dgm:t>
    </dgm:pt>
    <dgm:pt modelId="{B866D0FD-CB10-454F-B933-616874E8B7E8}">
      <dgm:prSet phldrT="[Text]"/>
      <dgm:spPr>
        <a:solidFill>
          <a:srgbClr val="BFBFBF"/>
        </a:solidFill>
      </dgm:spPr>
      <dgm:t>
        <a:bodyPr/>
        <a:lstStyle/>
        <a:p>
          <a:r>
            <a:rPr lang="en-US" sz="1000" dirty="0" smtClean="0">
              <a:solidFill>
                <a:schemeClr val="dk1"/>
              </a:solidFill>
              <a:effectLst/>
              <a:latin typeface="+mn-lt"/>
              <a:ea typeface="+mn-ea"/>
              <a:cs typeface="+mn-cs"/>
            </a:rPr>
            <a:t>Details of purchasing and procurements</a:t>
          </a:r>
          <a:endParaRPr lang="en-US" sz="1000" dirty="0">
            <a:solidFill>
              <a:schemeClr val="tx1"/>
            </a:solidFill>
          </a:endParaRPr>
        </a:p>
      </dgm:t>
    </dgm:pt>
    <dgm:pt modelId="{5DAB5AA0-7C95-BD4D-BD04-3131291265A4}" type="parTrans" cxnId="{8FC30EBA-6A05-AE44-B074-245AE009F58C}">
      <dgm:prSet/>
      <dgm:spPr/>
      <dgm:t>
        <a:bodyPr/>
        <a:lstStyle/>
        <a:p>
          <a:endParaRPr lang="en-US"/>
        </a:p>
      </dgm:t>
    </dgm:pt>
    <dgm:pt modelId="{23F149BF-B99E-BB42-8321-5BFED31E3132}" type="sibTrans" cxnId="{8FC30EBA-6A05-AE44-B074-245AE009F58C}">
      <dgm:prSet/>
      <dgm:spPr/>
      <dgm:t>
        <a:bodyPr/>
        <a:lstStyle/>
        <a:p>
          <a:endParaRPr lang="en-US"/>
        </a:p>
      </dgm:t>
    </dgm:pt>
    <dgm:pt modelId="{5A14F715-C60B-4C5C-B688-2CB49E8D0846}">
      <dgm:prSet phldrT="[Text]" custT="1"/>
      <dgm:spPr>
        <a:solidFill>
          <a:srgbClr val="BFBFBF"/>
        </a:solidFill>
      </dgm:spPr>
      <dgm:t>
        <a:bodyPr/>
        <a:lstStyle/>
        <a:p>
          <a:r>
            <a:rPr lang="en-US" sz="1100" dirty="0" smtClean="0">
              <a:solidFill>
                <a:schemeClr val="dk1"/>
              </a:solidFill>
              <a:effectLst/>
              <a:latin typeface="+mn-lt"/>
              <a:ea typeface="+mn-ea"/>
              <a:cs typeface="+mn-cs"/>
            </a:rPr>
            <a:t>Basics of purchasing and procurement in State of WA</a:t>
          </a:r>
        </a:p>
      </dgm:t>
    </dgm:pt>
    <dgm:pt modelId="{9C1E73A5-35DE-4602-A75F-E7C713EA2D6B}" type="parTrans" cxnId="{62A4821F-BF5A-485D-BF64-3AAEC8C07992}">
      <dgm:prSet/>
      <dgm:spPr/>
      <dgm:t>
        <a:bodyPr/>
        <a:lstStyle/>
        <a:p>
          <a:endParaRPr lang="en-US"/>
        </a:p>
      </dgm:t>
    </dgm:pt>
    <dgm:pt modelId="{C0FD5681-0291-4766-9D5E-C6B73793E685}" type="sibTrans" cxnId="{62A4821F-BF5A-485D-BF64-3AAEC8C07992}">
      <dgm:prSet/>
      <dgm:spPr/>
      <dgm:t>
        <a:bodyPr/>
        <a:lstStyle/>
        <a:p>
          <a:endParaRPr lang="en-US"/>
        </a:p>
      </dgm:t>
    </dgm:pt>
    <dgm:pt modelId="{52823D3C-DB0A-4E87-9E87-234DDCF47958}">
      <dgm:prSet phldrT="[Text]" custT="1"/>
      <dgm:spPr>
        <a:solidFill>
          <a:srgbClr val="BFBFBF"/>
        </a:solidFill>
      </dgm:spPr>
      <dgm:t>
        <a:bodyPr/>
        <a:lstStyle/>
        <a:p>
          <a:r>
            <a:rPr lang="en-US" sz="1100" dirty="0" smtClean="0">
              <a:solidFill>
                <a:schemeClr val="dk1"/>
              </a:solidFill>
              <a:effectLst/>
              <a:latin typeface="+mn-lt"/>
              <a:ea typeface="+mn-ea"/>
              <a:cs typeface="+mn-cs"/>
            </a:rPr>
            <a:t>Introduces key purchasing and procurement steps</a:t>
          </a:r>
        </a:p>
      </dgm:t>
    </dgm:pt>
    <dgm:pt modelId="{00963E7D-3F24-4BDA-9CD3-FBA5488F967C}" type="parTrans" cxnId="{42FFF652-5FB8-4D0C-B15D-130A68DA3C46}">
      <dgm:prSet/>
      <dgm:spPr/>
      <dgm:t>
        <a:bodyPr/>
        <a:lstStyle/>
        <a:p>
          <a:endParaRPr lang="en-US"/>
        </a:p>
      </dgm:t>
    </dgm:pt>
    <dgm:pt modelId="{A4582E9B-ABA8-4DED-B84A-F4614975A82F}" type="sibTrans" cxnId="{42FFF652-5FB8-4D0C-B15D-130A68DA3C46}">
      <dgm:prSet/>
      <dgm:spPr/>
      <dgm:t>
        <a:bodyPr/>
        <a:lstStyle/>
        <a:p>
          <a:endParaRPr lang="en-US"/>
        </a:p>
      </dgm:t>
    </dgm:pt>
    <dgm:pt modelId="{C7693744-2DE3-4821-ADDD-B1C9768EA050}">
      <dgm:prSet phldrT="[Text]" custT="1"/>
      <dgm:spPr>
        <a:solidFill>
          <a:srgbClr val="BFBFBF"/>
        </a:solidFill>
      </dgm:spPr>
      <dgm:t>
        <a:bodyPr/>
        <a:lstStyle/>
        <a:p>
          <a:r>
            <a:rPr lang="en-US" sz="1100" dirty="0" smtClean="0">
              <a:solidFill>
                <a:schemeClr val="dk1"/>
              </a:solidFill>
              <a:effectLst/>
              <a:latin typeface="+mn-lt"/>
              <a:ea typeface="+mn-ea"/>
              <a:cs typeface="+mn-cs"/>
            </a:rPr>
            <a:t>Roles and responsibilities of stakeholders involved in procurement</a:t>
          </a:r>
        </a:p>
      </dgm:t>
    </dgm:pt>
    <dgm:pt modelId="{CE4D5ECE-B990-41CC-B2AD-EB37EDFA8D3D}" type="parTrans" cxnId="{9C81DB14-7776-470F-96DA-86C1022497CB}">
      <dgm:prSet/>
      <dgm:spPr/>
      <dgm:t>
        <a:bodyPr/>
        <a:lstStyle/>
        <a:p>
          <a:endParaRPr lang="en-US"/>
        </a:p>
      </dgm:t>
    </dgm:pt>
    <dgm:pt modelId="{3DA3785D-CE81-4C83-A5E3-0B88DBD8DEDE}" type="sibTrans" cxnId="{9C81DB14-7776-470F-96DA-86C1022497CB}">
      <dgm:prSet/>
      <dgm:spPr/>
      <dgm:t>
        <a:bodyPr/>
        <a:lstStyle/>
        <a:p>
          <a:endParaRPr lang="en-US"/>
        </a:p>
      </dgm:t>
    </dgm:pt>
    <dgm:pt modelId="{A32F6363-167C-4D97-92B0-C80B365DCAA8}">
      <dgm:prSet phldrT="[Text]"/>
      <dgm:spPr>
        <a:solidFill>
          <a:srgbClr val="BFBFBF"/>
        </a:solidFill>
      </dgm:spPr>
      <dgm:t>
        <a:bodyPr/>
        <a:lstStyle/>
        <a:p>
          <a:r>
            <a:rPr lang="en-US" dirty="0" smtClean="0">
              <a:solidFill>
                <a:schemeClr val="dk1"/>
              </a:solidFill>
              <a:effectLst/>
              <a:latin typeface="+mn-lt"/>
              <a:ea typeface="+mn-ea"/>
              <a:cs typeface="+mn-cs"/>
            </a:rPr>
            <a:t>The importance of Contract Management</a:t>
          </a:r>
        </a:p>
      </dgm:t>
    </dgm:pt>
    <dgm:pt modelId="{7F938F48-F084-4D41-BED9-500832CCC997}" type="parTrans" cxnId="{5657F80C-2F5F-4F0C-AE9A-543257D610EC}">
      <dgm:prSet/>
      <dgm:spPr/>
      <dgm:t>
        <a:bodyPr/>
        <a:lstStyle/>
        <a:p>
          <a:endParaRPr lang="en-US"/>
        </a:p>
      </dgm:t>
    </dgm:pt>
    <dgm:pt modelId="{908B3431-6EE1-47DC-AC24-6F42C67B1961}" type="sibTrans" cxnId="{5657F80C-2F5F-4F0C-AE9A-543257D610EC}">
      <dgm:prSet/>
      <dgm:spPr/>
      <dgm:t>
        <a:bodyPr/>
        <a:lstStyle/>
        <a:p>
          <a:endParaRPr lang="en-US"/>
        </a:p>
      </dgm:t>
    </dgm:pt>
    <dgm:pt modelId="{A431B55E-7B58-469C-962F-2C76C71C84B2}">
      <dgm:prSet phldrT="[Text]"/>
      <dgm:spPr>
        <a:solidFill>
          <a:srgbClr val="BFBFBF"/>
        </a:solidFill>
      </dgm:spPr>
      <dgm:t>
        <a:bodyPr/>
        <a:lstStyle/>
        <a:p>
          <a:r>
            <a:rPr lang="en-US" dirty="0" smtClean="0">
              <a:solidFill>
                <a:schemeClr val="dk1"/>
              </a:solidFill>
              <a:effectLst/>
              <a:latin typeface="+mn-lt"/>
              <a:ea typeface="+mn-ea"/>
              <a:cs typeface="+mn-cs"/>
            </a:rPr>
            <a:t>Risk Management for procurements</a:t>
          </a:r>
        </a:p>
      </dgm:t>
    </dgm:pt>
    <dgm:pt modelId="{DEE6EBA2-106D-4792-876C-03C437FFAECC}" type="parTrans" cxnId="{6BB1E1AD-111D-4510-91BB-5C0C040B3916}">
      <dgm:prSet/>
      <dgm:spPr/>
      <dgm:t>
        <a:bodyPr/>
        <a:lstStyle/>
        <a:p>
          <a:endParaRPr lang="en-US"/>
        </a:p>
      </dgm:t>
    </dgm:pt>
    <dgm:pt modelId="{E02B288D-D27F-4272-9ED0-12BEE9D87FF6}" type="sibTrans" cxnId="{6BB1E1AD-111D-4510-91BB-5C0C040B3916}">
      <dgm:prSet/>
      <dgm:spPr/>
      <dgm:t>
        <a:bodyPr/>
        <a:lstStyle/>
        <a:p>
          <a:endParaRPr lang="en-US"/>
        </a:p>
      </dgm:t>
    </dgm:pt>
    <dgm:pt modelId="{33FE432A-7E35-43E4-8A1D-70A77D51E1C9}">
      <dgm:prSet phldrT="[Text]"/>
      <dgm:spPr>
        <a:solidFill>
          <a:srgbClr val="BFBFBF"/>
        </a:solidFill>
      </dgm:spPr>
      <dgm:t>
        <a:bodyPr/>
        <a:lstStyle/>
        <a:p>
          <a:r>
            <a:rPr lang="en-US" dirty="0" smtClean="0">
              <a:solidFill>
                <a:schemeClr val="dk1"/>
              </a:solidFill>
              <a:effectLst/>
              <a:latin typeface="+mn-lt"/>
              <a:ea typeface="+mn-ea"/>
              <a:cs typeface="+mn-cs"/>
            </a:rPr>
            <a:t>Briefly review basics on contract ethics </a:t>
          </a:r>
        </a:p>
      </dgm:t>
    </dgm:pt>
    <dgm:pt modelId="{C688D86B-41FF-48E9-B787-9EF9FC1D940C}" type="parTrans" cxnId="{10523C82-ABEB-4F91-9DC6-A414C81F4728}">
      <dgm:prSet/>
      <dgm:spPr/>
      <dgm:t>
        <a:bodyPr/>
        <a:lstStyle/>
        <a:p>
          <a:endParaRPr lang="en-US"/>
        </a:p>
      </dgm:t>
    </dgm:pt>
    <dgm:pt modelId="{045EB41A-C449-4258-B576-68CB9B125E32}" type="sibTrans" cxnId="{10523C82-ABEB-4F91-9DC6-A414C81F4728}">
      <dgm:prSet/>
      <dgm:spPr/>
      <dgm:t>
        <a:bodyPr/>
        <a:lstStyle/>
        <a:p>
          <a:endParaRPr lang="en-US"/>
        </a:p>
      </dgm:t>
    </dgm:pt>
    <dgm:pt modelId="{1B936D27-51DB-48B7-9129-37AA688FAD06}">
      <dgm:prSet custT="1"/>
      <dgm:spPr>
        <a:solidFill>
          <a:schemeClr val="bg1">
            <a:lumMod val="75000"/>
          </a:schemeClr>
        </a:solidFill>
      </dgm:spPr>
      <dgm:t>
        <a:bodyPr/>
        <a:lstStyle/>
        <a:p>
          <a:r>
            <a:rPr lang="en-US" sz="1200" dirty="0" smtClean="0">
              <a:solidFill>
                <a:schemeClr val="tx1"/>
              </a:solidFill>
            </a:rPr>
            <a:t>Brief history of Procurement Reform</a:t>
          </a:r>
          <a:endParaRPr lang="en-US" sz="1200" dirty="0">
            <a:solidFill>
              <a:schemeClr val="tx1"/>
            </a:solidFill>
          </a:endParaRPr>
        </a:p>
      </dgm:t>
    </dgm:pt>
    <dgm:pt modelId="{F70C5C2A-A244-4E54-BF40-51BB82816597}" type="sibTrans" cxnId="{8451A80B-CBE0-451E-A48F-08B285098AB3}">
      <dgm:prSet/>
      <dgm:spPr/>
      <dgm:t>
        <a:bodyPr/>
        <a:lstStyle/>
        <a:p>
          <a:endParaRPr lang="en-US"/>
        </a:p>
      </dgm:t>
    </dgm:pt>
    <dgm:pt modelId="{DF91EDED-6EBD-49E4-B07A-3D515FC69E8D}" type="parTrans" cxnId="{8451A80B-CBE0-451E-A48F-08B285098AB3}">
      <dgm:prSet/>
      <dgm:spPr/>
      <dgm:t>
        <a:bodyPr/>
        <a:lstStyle/>
        <a:p>
          <a:endParaRPr lang="en-US"/>
        </a:p>
      </dgm:t>
    </dgm:pt>
    <dgm:pt modelId="{19FD4D9B-6137-4E1E-8709-07714013E116}">
      <dgm:prSet custT="1"/>
      <dgm:spPr>
        <a:solidFill>
          <a:schemeClr val="bg1">
            <a:lumMod val="75000"/>
          </a:schemeClr>
        </a:solidFill>
      </dgm:spPr>
      <dgm:t>
        <a:bodyPr/>
        <a:lstStyle/>
        <a:p>
          <a:r>
            <a:rPr lang="en-US" sz="1200" dirty="0" smtClean="0">
              <a:solidFill>
                <a:schemeClr val="tx1"/>
              </a:solidFill>
            </a:rPr>
            <a:t>Procurement phases and key decision points</a:t>
          </a:r>
          <a:endParaRPr lang="en-US" sz="1200" dirty="0">
            <a:solidFill>
              <a:schemeClr val="tx1"/>
            </a:solidFill>
          </a:endParaRPr>
        </a:p>
      </dgm:t>
    </dgm:pt>
    <dgm:pt modelId="{5E4C5ECC-41B8-47C9-8443-06858DB25CBF}" type="parTrans" cxnId="{77B20645-C8C7-4221-863B-5AA576A9FBD4}">
      <dgm:prSet/>
      <dgm:spPr/>
      <dgm:t>
        <a:bodyPr/>
        <a:lstStyle/>
        <a:p>
          <a:endParaRPr lang="en-US"/>
        </a:p>
      </dgm:t>
    </dgm:pt>
    <dgm:pt modelId="{784FE073-36BB-4981-9F56-1E62DC887395}" type="sibTrans" cxnId="{77B20645-C8C7-4221-863B-5AA576A9FBD4}">
      <dgm:prSet/>
      <dgm:spPr/>
      <dgm:t>
        <a:bodyPr/>
        <a:lstStyle/>
        <a:p>
          <a:endParaRPr lang="en-US"/>
        </a:p>
      </dgm:t>
    </dgm:pt>
    <dgm:pt modelId="{F4FB6E6A-9DC6-4EE4-9D19-C8CF0ACC96CE}">
      <dgm:prSet custT="1"/>
      <dgm:spPr>
        <a:solidFill>
          <a:schemeClr val="bg1">
            <a:lumMod val="75000"/>
          </a:schemeClr>
        </a:solidFill>
      </dgm:spPr>
      <dgm:t>
        <a:bodyPr/>
        <a:lstStyle/>
        <a:p>
          <a:r>
            <a:rPr lang="en-US" sz="1200" dirty="0" smtClean="0">
              <a:solidFill>
                <a:schemeClr val="tx1"/>
              </a:solidFill>
            </a:rPr>
            <a:t>Procurement options</a:t>
          </a:r>
          <a:endParaRPr lang="en-US" sz="1200" dirty="0">
            <a:solidFill>
              <a:schemeClr val="tx1"/>
            </a:solidFill>
          </a:endParaRPr>
        </a:p>
      </dgm:t>
    </dgm:pt>
    <dgm:pt modelId="{EF6A2351-67B5-4523-A85C-091823A7FD2B}" type="parTrans" cxnId="{7AA92686-7464-4761-8A89-4C8185F83BDC}">
      <dgm:prSet/>
      <dgm:spPr/>
      <dgm:t>
        <a:bodyPr/>
        <a:lstStyle/>
        <a:p>
          <a:endParaRPr lang="en-US"/>
        </a:p>
      </dgm:t>
    </dgm:pt>
    <dgm:pt modelId="{6353BE35-7ECD-4583-BBDD-15789CF3DA15}" type="sibTrans" cxnId="{7AA92686-7464-4761-8A89-4C8185F83BDC}">
      <dgm:prSet/>
      <dgm:spPr/>
      <dgm:t>
        <a:bodyPr/>
        <a:lstStyle/>
        <a:p>
          <a:endParaRPr lang="en-US"/>
        </a:p>
      </dgm:t>
    </dgm:pt>
    <dgm:pt modelId="{AF20BD64-E5D4-4C01-BD88-F209B0C2DC33}">
      <dgm:prSet custT="1"/>
      <dgm:spPr>
        <a:solidFill>
          <a:schemeClr val="bg1">
            <a:lumMod val="75000"/>
          </a:schemeClr>
        </a:solidFill>
      </dgm:spPr>
      <dgm:t>
        <a:bodyPr/>
        <a:lstStyle/>
        <a:p>
          <a:r>
            <a:rPr lang="en-US" sz="1200" dirty="0" smtClean="0">
              <a:solidFill>
                <a:schemeClr val="tx1"/>
              </a:solidFill>
            </a:rPr>
            <a:t>Exceptions and exemptions</a:t>
          </a:r>
          <a:endParaRPr lang="en-US" sz="1200" dirty="0">
            <a:solidFill>
              <a:schemeClr val="tx1"/>
            </a:solidFill>
          </a:endParaRPr>
        </a:p>
      </dgm:t>
    </dgm:pt>
    <dgm:pt modelId="{33611C13-952E-4824-A704-95E1BAA67066}" type="parTrans" cxnId="{8691D3EA-C815-4378-8BBF-BBA0F7F20FEA}">
      <dgm:prSet/>
      <dgm:spPr/>
      <dgm:t>
        <a:bodyPr/>
        <a:lstStyle/>
        <a:p>
          <a:endParaRPr lang="en-US"/>
        </a:p>
      </dgm:t>
    </dgm:pt>
    <dgm:pt modelId="{5FBFB7AB-F00F-4FE1-8B0E-F393D690FEF4}" type="sibTrans" cxnId="{8691D3EA-C815-4378-8BBF-BBA0F7F20FEA}">
      <dgm:prSet/>
      <dgm:spPr/>
      <dgm:t>
        <a:bodyPr/>
        <a:lstStyle/>
        <a:p>
          <a:endParaRPr lang="en-US"/>
        </a:p>
      </dgm:t>
    </dgm:pt>
    <dgm:pt modelId="{3BF066C5-B0F2-4ADD-B121-D4085D785CCA}">
      <dgm:prSet custT="1"/>
      <dgm:spPr>
        <a:solidFill>
          <a:schemeClr val="bg1">
            <a:lumMod val="75000"/>
          </a:schemeClr>
        </a:solidFill>
      </dgm:spPr>
      <dgm:t>
        <a:bodyPr/>
        <a:lstStyle/>
        <a:p>
          <a:r>
            <a:rPr lang="en-US" sz="1200" dirty="0" smtClean="0">
              <a:solidFill>
                <a:schemeClr val="tx1"/>
              </a:solidFill>
            </a:rPr>
            <a:t>Direct buy</a:t>
          </a:r>
          <a:endParaRPr lang="en-US" sz="1200" dirty="0">
            <a:solidFill>
              <a:schemeClr val="tx1"/>
            </a:solidFill>
          </a:endParaRPr>
        </a:p>
      </dgm:t>
    </dgm:pt>
    <dgm:pt modelId="{78DED1AA-4A08-4786-87FE-E2C7D5B76786}" type="parTrans" cxnId="{490F6704-C525-48A0-A116-EC5FD328C8CB}">
      <dgm:prSet/>
      <dgm:spPr/>
      <dgm:t>
        <a:bodyPr/>
        <a:lstStyle/>
        <a:p>
          <a:endParaRPr lang="en-US"/>
        </a:p>
      </dgm:t>
    </dgm:pt>
    <dgm:pt modelId="{6B6F9DD9-69FE-4EEC-A0F6-5D4829DC5283}" type="sibTrans" cxnId="{490F6704-C525-48A0-A116-EC5FD328C8CB}">
      <dgm:prSet/>
      <dgm:spPr/>
      <dgm:t>
        <a:bodyPr/>
        <a:lstStyle/>
        <a:p>
          <a:endParaRPr lang="en-US"/>
        </a:p>
      </dgm:t>
    </dgm:pt>
    <dgm:pt modelId="{64BA70ED-2C72-4196-B8F4-FAAE739D182A}">
      <dgm:prSet custT="1"/>
      <dgm:spPr>
        <a:solidFill>
          <a:schemeClr val="bg1">
            <a:lumMod val="75000"/>
          </a:schemeClr>
        </a:solidFill>
      </dgm:spPr>
      <dgm:t>
        <a:bodyPr/>
        <a:lstStyle/>
        <a:p>
          <a:r>
            <a:rPr lang="en-US" sz="1200" dirty="0" smtClean="0">
              <a:solidFill>
                <a:schemeClr val="tx1"/>
              </a:solidFill>
            </a:rPr>
            <a:t>Competition</a:t>
          </a:r>
          <a:endParaRPr lang="en-US" sz="1200" dirty="0">
            <a:solidFill>
              <a:schemeClr val="tx1"/>
            </a:solidFill>
          </a:endParaRPr>
        </a:p>
      </dgm:t>
    </dgm:pt>
    <dgm:pt modelId="{82BDAB43-2AF7-4010-963A-43AB5EE45017}" type="parTrans" cxnId="{F8DFC331-3002-443C-A5EE-6D6C55DD5C82}">
      <dgm:prSet/>
      <dgm:spPr/>
      <dgm:t>
        <a:bodyPr/>
        <a:lstStyle/>
        <a:p>
          <a:endParaRPr lang="en-US"/>
        </a:p>
      </dgm:t>
    </dgm:pt>
    <dgm:pt modelId="{A4C44322-8453-4F00-9DAD-E21AACA4CD2E}" type="sibTrans" cxnId="{F8DFC331-3002-443C-A5EE-6D6C55DD5C82}">
      <dgm:prSet/>
      <dgm:spPr/>
      <dgm:t>
        <a:bodyPr/>
        <a:lstStyle/>
        <a:p>
          <a:endParaRPr lang="en-US"/>
        </a:p>
      </dgm:t>
    </dgm:pt>
    <dgm:pt modelId="{9073196A-581A-4D41-A62D-BBD26C4C01DF}">
      <dgm:prSet custT="1"/>
      <dgm:spPr>
        <a:solidFill>
          <a:schemeClr val="bg1">
            <a:lumMod val="75000"/>
          </a:schemeClr>
        </a:solidFill>
      </dgm:spPr>
      <dgm:t>
        <a:bodyPr/>
        <a:lstStyle/>
        <a:p>
          <a:r>
            <a:rPr lang="en-US" sz="1200" dirty="0" smtClean="0">
              <a:solidFill>
                <a:schemeClr val="tx1"/>
              </a:solidFill>
            </a:rPr>
            <a:t>Sole Source and emergency procurements</a:t>
          </a:r>
          <a:endParaRPr lang="en-US" sz="1200" dirty="0">
            <a:solidFill>
              <a:schemeClr val="tx1"/>
            </a:solidFill>
          </a:endParaRPr>
        </a:p>
      </dgm:t>
    </dgm:pt>
    <dgm:pt modelId="{6F49AB2A-E2EF-48E7-B71E-B4350581DC39}" type="parTrans" cxnId="{F3C0F848-2975-45E7-82A7-028EEE403A40}">
      <dgm:prSet/>
      <dgm:spPr/>
      <dgm:t>
        <a:bodyPr/>
        <a:lstStyle/>
        <a:p>
          <a:endParaRPr lang="en-US"/>
        </a:p>
      </dgm:t>
    </dgm:pt>
    <dgm:pt modelId="{A9E5E237-2DB3-4F13-BC41-C3B71CED266A}" type="sibTrans" cxnId="{F3C0F848-2975-45E7-82A7-028EEE403A40}">
      <dgm:prSet/>
      <dgm:spPr/>
      <dgm:t>
        <a:bodyPr/>
        <a:lstStyle/>
        <a:p>
          <a:endParaRPr lang="en-US"/>
        </a:p>
      </dgm:t>
    </dgm:pt>
    <dgm:pt modelId="{3DC454E9-A873-42AE-A46E-2DFB70CA2324}">
      <dgm:prSet custT="1"/>
      <dgm:spPr>
        <a:solidFill>
          <a:schemeClr val="bg1">
            <a:lumMod val="75000"/>
          </a:schemeClr>
        </a:solidFill>
      </dgm:spPr>
      <dgm:t>
        <a:bodyPr/>
        <a:lstStyle/>
        <a:p>
          <a:r>
            <a:rPr lang="en-US" sz="1200" dirty="0" smtClean="0">
              <a:solidFill>
                <a:schemeClr val="tx1"/>
              </a:solidFill>
            </a:rPr>
            <a:t>Amendments</a:t>
          </a:r>
          <a:endParaRPr lang="en-US" sz="1200" dirty="0">
            <a:solidFill>
              <a:schemeClr val="tx1"/>
            </a:solidFill>
          </a:endParaRPr>
        </a:p>
      </dgm:t>
    </dgm:pt>
    <dgm:pt modelId="{1FB925C7-C974-4508-81E0-62284BA8905E}" type="parTrans" cxnId="{DB463434-3DC7-4B52-B234-78F7ACEE76F7}">
      <dgm:prSet/>
      <dgm:spPr/>
      <dgm:t>
        <a:bodyPr/>
        <a:lstStyle/>
        <a:p>
          <a:endParaRPr lang="en-US"/>
        </a:p>
      </dgm:t>
    </dgm:pt>
    <dgm:pt modelId="{395038AC-B85C-4DE1-AF3C-142AF06F3490}" type="sibTrans" cxnId="{DB463434-3DC7-4B52-B234-78F7ACEE76F7}">
      <dgm:prSet/>
      <dgm:spPr/>
      <dgm:t>
        <a:bodyPr/>
        <a:lstStyle/>
        <a:p>
          <a:endParaRPr lang="en-US"/>
        </a:p>
      </dgm:t>
    </dgm:pt>
    <dgm:pt modelId="{FF3BEE07-85F6-4180-98BF-DD068714F689}">
      <dgm:prSet phldrT="[Text]"/>
      <dgm:spPr>
        <a:solidFill>
          <a:srgbClr val="BFBFBF"/>
        </a:solidFill>
      </dgm:spPr>
      <dgm:t>
        <a:bodyPr/>
        <a:lstStyle/>
        <a:p>
          <a:r>
            <a:rPr lang="en-US" sz="1000" dirty="0" smtClean="0">
              <a:solidFill>
                <a:schemeClr val="tx1"/>
              </a:solidFill>
            </a:rPr>
            <a:t>How to apply critical thinking to purchasing and procurement</a:t>
          </a:r>
          <a:endParaRPr lang="en-US" sz="1000" dirty="0">
            <a:solidFill>
              <a:schemeClr val="tx1"/>
            </a:solidFill>
          </a:endParaRPr>
        </a:p>
      </dgm:t>
    </dgm:pt>
    <dgm:pt modelId="{0C49405A-F749-4EF2-A8EC-45CB83BD965B}" type="parTrans" cxnId="{C1BFA413-19F1-4939-BCF7-56B2754D9046}">
      <dgm:prSet/>
      <dgm:spPr/>
      <dgm:t>
        <a:bodyPr/>
        <a:lstStyle/>
        <a:p>
          <a:endParaRPr lang="en-US"/>
        </a:p>
      </dgm:t>
    </dgm:pt>
    <dgm:pt modelId="{EC10CE00-73AC-4962-BFAA-1089BAFA472F}" type="sibTrans" cxnId="{C1BFA413-19F1-4939-BCF7-56B2754D9046}">
      <dgm:prSet/>
      <dgm:spPr/>
      <dgm:t>
        <a:bodyPr/>
        <a:lstStyle/>
        <a:p>
          <a:endParaRPr lang="en-US"/>
        </a:p>
      </dgm:t>
    </dgm:pt>
    <dgm:pt modelId="{E1F66E25-AA96-41EE-AA3F-0E1692F392BD}">
      <dgm:prSet phldrT="[Text]"/>
      <dgm:spPr>
        <a:solidFill>
          <a:srgbClr val="BFBFBF"/>
        </a:solidFill>
      </dgm:spPr>
      <dgm:t>
        <a:bodyPr/>
        <a:lstStyle/>
        <a:p>
          <a:r>
            <a:rPr lang="en-US" sz="1000" dirty="0" smtClean="0">
              <a:solidFill>
                <a:schemeClr val="tx1"/>
              </a:solidFill>
            </a:rPr>
            <a:t>Understanding the importance of competitive procurement</a:t>
          </a:r>
          <a:endParaRPr lang="en-US" sz="1000" dirty="0">
            <a:solidFill>
              <a:schemeClr val="tx1"/>
            </a:solidFill>
          </a:endParaRPr>
        </a:p>
      </dgm:t>
    </dgm:pt>
    <dgm:pt modelId="{342A62E0-E0C6-46CF-9590-FA7A4CF59A15}" type="parTrans" cxnId="{AD63297E-F1D7-4229-8E3E-E96B9F56C184}">
      <dgm:prSet/>
      <dgm:spPr/>
      <dgm:t>
        <a:bodyPr/>
        <a:lstStyle/>
        <a:p>
          <a:endParaRPr lang="en-US"/>
        </a:p>
      </dgm:t>
    </dgm:pt>
    <dgm:pt modelId="{DA4EC615-42D3-4A3F-A699-561B7B07F877}" type="sibTrans" cxnId="{AD63297E-F1D7-4229-8E3E-E96B9F56C184}">
      <dgm:prSet/>
      <dgm:spPr/>
      <dgm:t>
        <a:bodyPr/>
        <a:lstStyle/>
        <a:p>
          <a:endParaRPr lang="en-US"/>
        </a:p>
      </dgm:t>
    </dgm:pt>
    <dgm:pt modelId="{08F5E7B2-9F55-4FBA-8616-356953B9C96D}">
      <dgm:prSet phldrT="[Text]"/>
      <dgm:spPr>
        <a:solidFill>
          <a:srgbClr val="BFBFBF"/>
        </a:solidFill>
      </dgm:spPr>
      <dgm:t>
        <a:bodyPr/>
        <a:lstStyle/>
        <a:p>
          <a:r>
            <a:rPr lang="en-US" sz="1000" dirty="0" smtClean="0">
              <a:solidFill>
                <a:schemeClr val="tx1"/>
              </a:solidFill>
            </a:rPr>
            <a:t>How to conduct competitive procurements</a:t>
          </a:r>
          <a:endParaRPr lang="en-US" sz="1000" dirty="0">
            <a:solidFill>
              <a:schemeClr val="tx1"/>
            </a:solidFill>
          </a:endParaRPr>
        </a:p>
      </dgm:t>
    </dgm:pt>
    <dgm:pt modelId="{5F67BAD4-9F85-4EE7-B55C-7A984AEF668D}" type="parTrans" cxnId="{047476E8-52D8-4E45-A2E3-C65B058176BC}">
      <dgm:prSet/>
      <dgm:spPr/>
      <dgm:t>
        <a:bodyPr/>
        <a:lstStyle/>
        <a:p>
          <a:endParaRPr lang="en-US"/>
        </a:p>
      </dgm:t>
    </dgm:pt>
    <dgm:pt modelId="{FD4B99E4-777B-4841-8E77-E5428977B0EA}" type="sibTrans" cxnId="{047476E8-52D8-4E45-A2E3-C65B058176BC}">
      <dgm:prSet/>
      <dgm:spPr/>
      <dgm:t>
        <a:bodyPr/>
        <a:lstStyle/>
        <a:p>
          <a:endParaRPr lang="en-US"/>
        </a:p>
      </dgm:t>
    </dgm:pt>
    <dgm:pt modelId="{072D6677-5C98-4153-8B46-A76626C324F8}">
      <dgm:prSet phldrT="[Text]"/>
      <dgm:spPr>
        <a:solidFill>
          <a:srgbClr val="BFBFBF"/>
        </a:solidFill>
      </dgm:spPr>
      <dgm:t>
        <a:bodyPr/>
        <a:lstStyle/>
        <a:p>
          <a:r>
            <a:rPr lang="en-US" sz="1000" dirty="0" smtClean="0">
              <a:solidFill>
                <a:schemeClr val="tx1"/>
              </a:solidFill>
            </a:rPr>
            <a:t>Understanding the importance of transparency in procurement</a:t>
          </a:r>
          <a:endParaRPr lang="en-US" sz="1000" dirty="0">
            <a:solidFill>
              <a:schemeClr val="tx1"/>
            </a:solidFill>
          </a:endParaRPr>
        </a:p>
      </dgm:t>
    </dgm:pt>
    <dgm:pt modelId="{9D929219-A265-46FD-8722-131D77F96AF2}" type="parTrans" cxnId="{7B9FA238-7A35-4A6E-8FDB-D726C5FBD10A}">
      <dgm:prSet/>
      <dgm:spPr/>
      <dgm:t>
        <a:bodyPr/>
        <a:lstStyle/>
        <a:p>
          <a:endParaRPr lang="en-US"/>
        </a:p>
      </dgm:t>
    </dgm:pt>
    <dgm:pt modelId="{848CB3E9-9595-4447-9E02-096CF9F8B938}" type="sibTrans" cxnId="{7B9FA238-7A35-4A6E-8FDB-D726C5FBD10A}">
      <dgm:prSet/>
      <dgm:spPr/>
      <dgm:t>
        <a:bodyPr/>
        <a:lstStyle/>
        <a:p>
          <a:endParaRPr lang="en-US"/>
        </a:p>
      </dgm:t>
    </dgm:pt>
    <dgm:pt modelId="{E0614A99-0B1E-3544-80F5-2EA248EB7A19}" type="pres">
      <dgm:prSet presAssocID="{E4648352-90A5-9047-A0C7-742B65F2DA76}" presName="theList" presStyleCnt="0">
        <dgm:presLayoutVars>
          <dgm:dir/>
          <dgm:animLvl val="lvl"/>
          <dgm:resizeHandles val="exact"/>
        </dgm:presLayoutVars>
      </dgm:prSet>
      <dgm:spPr/>
      <dgm:t>
        <a:bodyPr/>
        <a:lstStyle/>
        <a:p>
          <a:endParaRPr lang="en-US"/>
        </a:p>
      </dgm:t>
    </dgm:pt>
    <dgm:pt modelId="{9F4C6408-CBE6-834E-81B0-70B869FFDF34}" type="pres">
      <dgm:prSet presAssocID="{02A3768B-92A8-1D49-8B03-37E178C55DB2}" presName="compNode" presStyleCnt="0"/>
      <dgm:spPr/>
    </dgm:pt>
    <dgm:pt modelId="{70C34055-9316-C849-A249-ED94E90DBD11}" type="pres">
      <dgm:prSet presAssocID="{02A3768B-92A8-1D49-8B03-37E178C55DB2}" presName="aNode" presStyleLbl="bgShp" presStyleIdx="0" presStyleCnt="3"/>
      <dgm:spPr/>
      <dgm:t>
        <a:bodyPr/>
        <a:lstStyle/>
        <a:p>
          <a:endParaRPr lang="en-US"/>
        </a:p>
      </dgm:t>
    </dgm:pt>
    <dgm:pt modelId="{F27E05A4-B419-1A43-AA1F-9E271C7D25EF}" type="pres">
      <dgm:prSet presAssocID="{02A3768B-92A8-1D49-8B03-37E178C55DB2}" presName="textNode" presStyleLbl="bgShp" presStyleIdx="0" presStyleCnt="3"/>
      <dgm:spPr/>
      <dgm:t>
        <a:bodyPr/>
        <a:lstStyle/>
        <a:p>
          <a:endParaRPr lang="en-US"/>
        </a:p>
      </dgm:t>
    </dgm:pt>
    <dgm:pt modelId="{790B596F-99B6-F64E-BA64-6C6BAD9C9D97}" type="pres">
      <dgm:prSet presAssocID="{02A3768B-92A8-1D49-8B03-37E178C55DB2}" presName="compChildNode" presStyleCnt="0"/>
      <dgm:spPr/>
    </dgm:pt>
    <dgm:pt modelId="{AD985876-1347-EA4B-A1D1-0C7CD75DC42C}" type="pres">
      <dgm:prSet presAssocID="{02A3768B-92A8-1D49-8B03-37E178C55DB2}" presName="theInnerList" presStyleCnt="0"/>
      <dgm:spPr/>
    </dgm:pt>
    <dgm:pt modelId="{B9FE0DA1-BC6A-45FE-8F9F-A369CEC84E68}" type="pres">
      <dgm:prSet presAssocID="{5A14F715-C60B-4C5C-B688-2CB49E8D0846}" presName="childNode" presStyleLbl="node1" presStyleIdx="0" presStyleCnt="19" custScaleY="114192">
        <dgm:presLayoutVars>
          <dgm:bulletEnabled val="1"/>
        </dgm:presLayoutVars>
      </dgm:prSet>
      <dgm:spPr/>
      <dgm:t>
        <a:bodyPr/>
        <a:lstStyle/>
        <a:p>
          <a:endParaRPr lang="en-US"/>
        </a:p>
      </dgm:t>
    </dgm:pt>
    <dgm:pt modelId="{3B1599CD-FD1C-4AD3-8ECA-A3EE84712466}" type="pres">
      <dgm:prSet presAssocID="{5A14F715-C60B-4C5C-B688-2CB49E8D0846}" presName="aSpace2" presStyleCnt="0"/>
      <dgm:spPr/>
    </dgm:pt>
    <dgm:pt modelId="{B5664952-94B9-41CC-AAA6-57F7A0D5CC6E}" type="pres">
      <dgm:prSet presAssocID="{52823D3C-DB0A-4E87-9E87-234DDCF47958}" presName="childNode" presStyleLbl="node1" presStyleIdx="1" presStyleCnt="19">
        <dgm:presLayoutVars>
          <dgm:bulletEnabled val="1"/>
        </dgm:presLayoutVars>
      </dgm:prSet>
      <dgm:spPr/>
      <dgm:t>
        <a:bodyPr/>
        <a:lstStyle/>
        <a:p>
          <a:endParaRPr lang="en-US"/>
        </a:p>
      </dgm:t>
    </dgm:pt>
    <dgm:pt modelId="{E06D2A5C-BC49-4078-AC5F-D403A6A5CB96}" type="pres">
      <dgm:prSet presAssocID="{52823D3C-DB0A-4E87-9E87-234DDCF47958}" presName="aSpace2" presStyleCnt="0"/>
      <dgm:spPr/>
    </dgm:pt>
    <dgm:pt modelId="{B34F5DCE-4113-4A5B-A9B8-C15CAF48BEFA}" type="pres">
      <dgm:prSet presAssocID="{C7693744-2DE3-4821-ADDD-B1C9768EA050}" presName="childNode" presStyleLbl="node1" presStyleIdx="2" presStyleCnt="19">
        <dgm:presLayoutVars>
          <dgm:bulletEnabled val="1"/>
        </dgm:presLayoutVars>
      </dgm:prSet>
      <dgm:spPr/>
      <dgm:t>
        <a:bodyPr/>
        <a:lstStyle/>
        <a:p>
          <a:endParaRPr lang="en-US"/>
        </a:p>
      </dgm:t>
    </dgm:pt>
    <dgm:pt modelId="{1979FBFC-AF02-443C-9E4D-399A9D8366C7}" type="pres">
      <dgm:prSet presAssocID="{C7693744-2DE3-4821-ADDD-B1C9768EA050}" presName="aSpace2" presStyleCnt="0"/>
      <dgm:spPr/>
    </dgm:pt>
    <dgm:pt modelId="{5B320922-CE43-447B-BB55-31DBBF00442B}" type="pres">
      <dgm:prSet presAssocID="{A32F6363-167C-4D97-92B0-C80B365DCAA8}" presName="childNode" presStyleLbl="node1" presStyleIdx="3" presStyleCnt="19">
        <dgm:presLayoutVars>
          <dgm:bulletEnabled val="1"/>
        </dgm:presLayoutVars>
      </dgm:prSet>
      <dgm:spPr/>
      <dgm:t>
        <a:bodyPr/>
        <a:lstStyle/>
        <a:p>
          <a:endParaRPr lang="en-US"/>
        </a:p>
      </dgm:t>
    </dgm:pt>
    <dgm:pt modelId="{303D0EB0-2357-4F4D-B155-1E12C933585C}" type="pres">
      <dgm:prSet presAssocID="{A32F6363-167C-4D97-92B0-C80B365DCAA8}" presName="aSpace2" presStyleCnt="0"/>
      <dgm:spPr/>
    </dgm:pt>
    <dgm:pt modelId="{89ED49CA-9264-40A8-81BC-8E6049443B3C}" type="pres">
      <dgm:prSet presAssocID="{A431B55E-7B58-469C-962F-2C76C71C84B2}" presName="childNode" presStyleLbl="node1" presStyleIdx="4" presStyleCnt="19">
        <dgm:presLayoutVars>
          <dgm:bulletEnabled val="1"/>
        </dgm:presLayoutVars>
      </dgm:prSet>
      <dgm:spPr/>
      <dgm:t>
        <a:bodyPr/>
        <a:lstStyle/>
        <a:p>
          <a:endParaRPr lang="en-US"/>
        </a:p>
      </dgm:t>
    </dgm:pt>
    <dgm:pt modelId="{9FC13C59-F86F-4493-BEEC-DBA21D896DAF}" type="pres">
      <dgm:prSet presAssocID="{A431B55E-7B58-469C-962F-2C76C71C84B2}" presName="aSpace2" presStyleCnt="0"/>
      <dgm:spPr/>
    </dgm:pt>
    <dgm:pt modelId="{08FC3B62-F67B-4B0A-B64D-A83B14675395}" type="pres">
      <dgm:prSet presAssocID="{33FE432A-7E35-43E4-8A1D-70A77D51E1C9}" presName="childNode" presStyleLbl="node1" presStyleIdx="5" presStyleCnt="19">
        <dgm:presLayoutVars>
          <dgm:bulletEnabled val="1"/>
        </dgm:presLayoutVars>
      </dgm:prSet>
      <dgm:spPr/>
      <dgm:t>
        <a:bodyPr/>
        <a:lstStyle/>
        <a:p>
          <a:endParaRPr lang="en-US"/>
        </a:p>
      </dgm:t>
    </dgm:pt>
    <dgm:pt modelId="{CBE94FC0-0BC0-7543-AB0E-A41E0BCA5EFF}" type="pres">
      <dgm:prSet presAssocID="{02A3768B-92A8-1D49-8B03-37E178C55DB2}" presName="aSpace" presStyleCnt="0"/>
      <dgm:spPr/>
    </dgm:pt>
    <dgm:pt modelId="{C889C325-D9C5-3242-8C44-6B5F88EEF40E}" type="pres">
      <dgm:prSet presAssocID="{F574CEF6-15A9-8448-97CE-62A45C443694}" presName="compNode" presStyleCnt="0"/>
      <dgm:spPr/>
    </dgm:pt>
    <dgm:pt modelId="{68D40636-74AB-2841-ADF0-D8E4CF6C83F9}" type="pres">
      <dgm:prSet presAssocID="{F574CEF6-15A9-8448-97CE-62A45C443694}" presName="aNode" presStyleLbl="bgShp" presStyleIdx="1" presStyleCnt="3"/>
      <dgm:spPr/>
      <dgm:t>
        <a:bodyPr/>
        <a:lstStyle/>
        <a:p>
          <a:endParaRPr lang="en-US"/>
        </a:p>
      </dgm:t>
    </dgm:pt>
    <dgm:pt modelId="{B3C12D1B-CF57-D349-97B4-1255789512F2}" type="pres">
      <dgm:prSet presAssocID="{F574CEF6-15A9-8448-97CE-62A45C443694}" presName="textNode" presStyleLbl="bgShp" presStyleIdx="1" presStyleCnt="3"/>
      <dgm:spPr/>
      <dgm:t>
        <a:bodyPr/>
        <a:lstStyle/>
        <a:p>
          <a:endParaRPr lang="en-US"/>
        </a:p>
      </dgm:t>
    </dgm:pt>
    <dgm:pt modelId="{8C2B333A-A54F-9C45-A533-9F14DD781C56}" type="pres">
      <dgm:prSet presAssocID="{F574CEF6-15A9-8448-97CE-62A45C443694}" presName="compChildNode" presStyleCnt="0"/>
      <dgm:spPr/>
    </dgm:pt>
    <dgm:pt modelId="{BE2949D8-4292-FB45-AF3B-C052CF3A4427}" type="pres">
      <dgm:prSet presAssocID="{F574CEF6-15A9-8448-97CE-62A45C443694}" presName="theInnerList" presStyleCnt="0"/>
      <dgm:spPr/>
    </dgm:pt>
    <dgm:pt modelId="{ADCDF0EF-5200-4E59-B40D-530AF86DE120}" type="pres">
      <dgm:prSet presAssocID="{1B936D27-51DB-48B7-9129-37AA688FAD06}" presName="childNode" presStyleLbl="node1" presStyleIdx="6" presStyleCnt="19">
        <dgm:presLayoutVars>
          <dgm:bulletEnabled val="1"/>
        </dgm:presLayoutVars>
      </dgm:prSet>
      <dgm:spPr/>
      <dgm:t>
        <a:bodyPr/>
        <a:lstStyle/>
        <a:p>
          <a:endParaRPr lang="en-US"/>
        </a:p>
      </dgm:t>
    </dgm:pt>
    <dgm:pt modelId="{0C081151-4268-4BE8-AF58-B4FF66EFA1D5}" type="pres">
      <dgm:prSet presAssocID="{1B936D27-51DB-48B7-9129-37AA688FAD06}" presName="aSpace2" presStyleCnt="0"/>
      <dgm:spPr/>
    </dgm:pt>
    <dgm:pt modelId="{99E4F616-B787-425C-8D0D-9D70EB1550E4}" type="pres">
      <dgm:prSet presAssocID="{19FD4D9B-6137-4E1E-8709-07714013E116}" presName="childNode" presStyleLbl="node1" presStyleIdx="7" presStyleCnt="19">
        <dgm:presLayoutVars>
          <dgm:bulletEnabled val="1"/>
        </dgm:presLayoutVars>
      </dgm:prSet>
      <dgm:spPr/>
      <dgm:t>
        <a:bodyPr/>
        <a:lstStyle/>
        <a:p>
          <a:endParaRPr lang="en-US"/>
        </a:p>
      </dgm:t>
    </dgm:pt>
    <dgm:pt modelId="{FF19A853-AC2C-4389-B820-07B0901158CB}" type="pres">
      <dgm:prSet presAssocID="{19FD4D9B-6137-4E1E-8709-07714013E116}" presName="aSpace2" presStyleCnt="0"/>
      <dgm:spPr/>
    </dgm:pt>
    <dgm:pt modelId="{6ED768E5-105A-4305-9FC6-7FCD0E65744A}" type="pres">
      <dgm:prSet presAssocID="{F4FB6E6A-9DC6-4EE4-9D19-C8CF0ACC96CE}" presName="childNode" presStyleLbl="node1" presStyleIdx="8" presStyleCnt="19">
        <dgm:presLayoutVars>
          <dgm:bulletEnabled val="1"/>
        </dgm:presLayoutVars>
      </dgm:prSet>
      <dgm:spPr/>
      <dgm:t>
        <a:bodyPr/>
        <a:lstStyle/>
        <a:p>
          <a:endParaRPr lang="en-US"/>
        </a:p>
      </dgm:t>
    </dgm:pt>
    <dgm:pt modelId="{4254A289-CCF4-437B-A987-C624FCAA9DD7}" type="pres">
      <dgm:prSet presAssocID="{F4FB6E6A-9DC6-4EE4-9D19-C8CF0ACC96CE}" presName="aSpace2" presStyleCnt="0"/>
      <dgm:spPr/>
    </dgm:pt>
    <dgm:pt modelId="{0692A1CA-6EAE-4AF4-8AD6-04AE15139975}" type="pres">
      <dgm:prSet presAssocID="{AF20BD64-E5D4-4C01-BD88-F209B0C2DC33}" presName="childNode" presStyleLbl="node1" presStyleIdx="9" presStyleCnt="19">
        <dgm:presLayoutVars>
          <dgm:bulletEnabled val="1"/>
        </dgm:presLayoutVars>
      </dgm:prSet>
      <dgm:spPr/>
      <dgm:t>
        <a:bodyPr/>
        <a:lstStyle/>
        <a:p>
          <a:endParaRPr lang="en-US"/>
        </a:p>
      </dgm:t>
    </dgm:pt>
    <dgm:pt modelId="{32393F47-4939-43FD-91D3-B815C8BB9FB2}" type="pres">
      <dgm:prSet presAssocID="{AF20BD64-E5D4-4C01-BD88-F209B0C2DC33}" presName="aSpace2" presStyleCnt="0"/>
      <dgm:spPr/>
    </dgm:pt>
    <dgm:pt modelId="{067F3381-85D4-47E3-A941-DE3BD0ADF39C}" type="pres">
      <dgm:prSet presAssocID="{3BF066C5-B0F2-4ADD-B121-D4085D785CCA}" presName="childNode" presStyleLbl="node1" presStyleIdx="10" presStyleCnt="19">
        <dgm:presLayoutVars>
          <dgm:bulletEnabled val="1"/>
        </dgm:presLayoutVars>
      </dgm:prSet>
      <dgm:spPr/>
      <dgm:t>
        <a:bodyPr/>
        <a:lstStyle/>
        <a:p>
          <a:endParaRPr lang="en-US"/>
        </a:p>
      </dgm:t>
    </dgm:pt>
    <dgm:pt modelId="{D5B01636-8F7B-48CA-BE6D-3A1B23368508}" type="pres">
      <dgm:prSet presAssocID="{3BF066C5-B0F2-4ADD-B121-D4085D785CCA}" presName="aSpace2" presStyleCnt="0"/>
      <dgm:spPr/>
    </dgm:pt>
    <dgm:pt modelId="{AF2F1443-B134-42CC-BFC9-352BCAEB0DEA}" type="pres">
      <dgm:prSet presAssocID="{64BA70ED-2C72-4196-B8F4-FAAE739D182A}" presName="childNode" presStyleLbl="node1" presStyleIdx="11" presStyleCnt="19">
        <dgm:presLayoutVars>
          <dgm:bulletEnabled val="1"/>
        </dgm:presLayoutVars>
      </dgm:prSet>
      <dgm:spPr/>
      <dgm:t>
        <a:bodyPr/>
        <a:lstStyle/>
        <a:p>
          <a:endParaRPr lang="en-US"/>
        </a:p>
      </dgm:t>
    </dgm:pt>
    <dgm:pt modelId="{CB2979BB-0E29-455A-B716-284E3FE8E7B8}" type="pres">
      <dgm:prSet presAssocID="{64BA70ED-2C72-4196-B8F4-FAAE739D182A}" presName="aSpace2" presStyleCnt="0"/>
      <dgm:spPr/>
    </dgm:pt>
    <dgm:pt modelId="{2D9BDF9B-7355-44CD-B6CE-07EFCF7B2799}" type="pres">
      <dgm:prSet presAssocID="{9073196A-581A-4D41-A62D-BBD26C4C01DF}" presName="childNode" presStyleLbl="node1" presStyleIdx="12" presStyleCnt="19">
        <dgm:presLayoutVars>
          <dgm:bulletEnabled val="1"/>
        </dgm:presLayoutVars>
      </dgm:prSet>
      <dgm:spPr/>
      <dgm:t>
        <a:bodyPr/>
        <a:lstStyle/>
        <a:p>
          <a:endParaRPr lang="en-US"/>
        </a:p>
      </dgm:t>
    </dgm:pt>
    <dgm:pt modelId="{6C2C77EA-DE45-4DE3-9C27-301BAEE62616}" type="pres">
      <dgm:prSet presAssocID="{9073196A-581A-4D41-A62D-BBD26C4C01DF}" presName="aSpace2" presStyleCnt="0"/>
      <dgm:spPr/>
    </dgm:pt>
    <dgm:pt modelId="{7D71D1AC-390A-42DB-B4B6-1B70FA74A676}" type="pres">
      <dgm:prSet presAssocID="{3DC454E9-A873-42AE-A46E-2DFB70CA2324}" presName="childNode" presStyleLbl="node1" presStyleIdx="13" presStyleCnt="19">
        <dgm:presLayoutVars>
          <dgm:bulletEnabled val="1"/>
        </dgm:presLayoutVars>
      </dgm:prSet>
      <dgm:spPr/>
      <dgm:t>
        <a:bodyPr/>
        <a:lstStyle/>
        <a:p>
          <a:endParaRPr lang="en-US"/>
        </a:p>
      </dgm:t>
    </dgm:pt>
    <dgm:pt modelId="{CA19CE0B-D717-DC44-9C82-F1E15EA33F9C}" type="pres">
      <dgm:prSet presAssocID="{F574CEF6-15A9-8448-97CE-62A45C443694}" presName="aSpace" presStyleCnt="0"/>
      <dgm:spPr/>
    </dgm:pt>
    <dgm:pt modelId="{D11155A0-4BDC-0B4D-BD8C-A204660C0A83}" type="pres">
      <dgm:prSet presAssocID="{52D757DA-405D-CB40-9168-BB0EB6131F8E}" presName="compNode" presStyleCnt="0"/>
      <dgm:spPr/>
    </dgm:pt>
    <dgm:pt modelId="{33861425-4D6D-AA42-B5CC-7D32ACE3CDF4}" type="pres">
      <dgm:prSet presAssocID="{52D757DA-405D-CB40-9168-BB0EB6131F8E}" presName="aNode" presStyleLbl="bgShp" presStyleIdx="2" presStyleCnt="3"/>
      <dgm:spPr/>
      <dgm:t>
        <a:bodyPr/>
        <a:lstStyle/>
        <a:p>
          <a:endParaRPr lang="en-US"/>
        </a:p>
      </dgm:t>
    </dgm:pt>
    <dgm:pt modelId="{4E7A0515-BA97-F945-B0B6-007501C3BD3D}" type="pres">
      <dgm:prSet presAssocID="{52D757DA-405D-CB40-9168-BB0EB6131F8E}" presName="textNode" presStyleLbl="bgShp" presStyleIdx="2" presStyleCnt="3"/>
      <dgm:spPr/>
      <dgm:t>
        <a:bodyPr/>
        <a:lstStyle/>
        <a:p>
          <a:endParaRPr lang="en-US"/>
        </a:p>
      </dgm:t>
    </dgm:pt>
    <dgm:pt modelId="{60999791-86F6-1946-8BCB-9587B98FC30F}" type="pres">
      <dgm:prSet presAssocID="{52D757DA-405D-CB40-9168-BB0EB6131F8E}" presName="compChildNode" presStyleCnt="0"/>
      <dgm:spPr/>
    </dgm:pt>
    <dgm:pt modelId="{1430AE39-46F4-B344-A17F-D2D25F8986F3}" type="pres">
      <dgm:prSet presAssocID="{52D757DA-405D-CB40-9168-BB0EB6131F8E}" presName="theInnerList" presStyleCnt="0"/>
      <dgm:spPr/>
    </dgm:pt>
    <dgm:pt modelId="{6586D999-65E9-D147-AA75-9011CB95A207}" type="pres">
      <dgm:prSet presAssocID="{B866D0FD-CB10-454F-B933-616874E8B7E8}" presName="childNode" presStyleLbl="node1" presStyleIdx="14" presStyleCnt="19" custScaleY="124633">
        <dgm:presLayoutVars>
          <dgm:bulletEnabled val="1"/>
        </dgm:presLayoutVars>
      </dgm:prSet>
      <dgm:spPr/>
      <dgm:t>
        <a:bodyPr/>
        <a:lstStyle/>
        <a:p>
          <a:endParaRPr lang="en-US"/>
        </a:p>
      </dgm:t>
    </dgm:pt>
    <dgm:pt modelId="{1481543C-78F2-4789-9124-03DACCBAC1D0}" type="pres">
      <dgm:prSet presAssocID="{B866D0FD-CB10-454F-B933-616874E8B7E8}" presName="aSpace2" presStyleCnt="0"/>
      <dgm:spPr/>
    </dgm:pt>
    <dgm:pt modelId="{CB998EA8-6660-4FF5-88B3-3A82B93796BB}" type="pres">
      <dgm:prSet presAssocID="{FF3BEE07-85F6-4180-98BF-DD068714F689}" presName="childNode" presStyleLbl="node1" presStyleIdx="15" presStyleCnt="19">
        <dgm:presLayoutVars>
          <dgm:bulletEnabled val="1"/>
        </dgm:presLayoutVars>
      </dgm:prSet>
      <dgm:spPr/>
      <dgm:t>
        <a:bodyPr/>
        <a:lstStyle/>
        <a:p>
          <a:endParaRPr lang="en-US"/>
        </a:p>
      </dgm:t>
    </dgm:pt>
    <dgm:pt modelId="{3559E8B0-5376-425E-8CCD-F6999282E04C}" type="pres">
      <dgm:prSet presAssocID="{FF3BEE07-85F6-4180-98BF-DD068714F689}" presName="aSpace2" presStyleCnt="0"/>
      <dgm:spPr/>
    </dgm:pt>
    <dgm:pt modelId="{A7EAF646-225E-48E6-887A-71B7DD08261D}" type="pres">
      <dgm:prSet presAssocID="{E1F66E25-AA96-41EE-AA3F-0E1692F392BD}" presName="childNode" presStyleLbl="node1" presStyleIdx="16" presStyleCnt="19">
        <dgm:presLayoutVars>
          <dgm:bulletEnabled val="1"/>
        </dgm:presLayoutVars>
      </dgm:prSet>
      <dgm:spPr/>
      <dgm:t>
        <a:bodyPr/>
        <a:lstStyle/>
        <a:p>
          <a:endParaRPr lang="en-US"/>
        </a:p>
      </dgm:t>
    </dgm:pt>
    <dgm:pt modelId="{D9CFD60B-8777-4707-84AF-89372BE34E3E}" type="pres">
      <dgm:prSet presAssocID="{E1F66E25-AA96-41EE-AA3F-0E1692F392BD}" presName="aSpace2" presStyleCnt="0"/>
      <dgm:spPr/>
    </dgm:pt>
    <dgm:pt modelId="{F15DF985-C36E-4C37-BAC2-E4D4B426B09F}" type="pres">
      <dgm:prSet presAssocID="{08F5E7B2-9F55-4FBA-8616-356953B9C96D}" presName="childNode" presStyleLbl="node1" presStyleIdx="17" presStyleCnt="19">
        <dgm:presLayoutVars>
          <dgm:bulletEnabled val="1"/>
        </dgm:presLayoutVars>
      </dgm:prSet>
      <dgm:spPr/>
      <dgm:t>
        <a:bodyPr/>
        <a:lstStyle/>
        <a:p>
          <a:endParaRPr lang="en-US"/>
        </a:p>
      </dgm:t>
    </dgm:pt>
    <dgm:pt modelId="{F772101C-1B57-47B0-9F91-F4BC40C4C082}" type="pres">
      <dgm:prSet presAssocID="{08F5E7B2-9F55-4FBA-8616-356953B9C96D}" presName="aSpace2" presStyleCnt="0"/>
      <dgm:spPr/>
    </dgm:pt>
    <dgm:pt modelId="{77795423-1310-4E27-A670-4D706E160B14}" type="pres">
      <dgm:prSet presAssocID="{072D6677-5C98-4153-8B46-A76626C324F8}" presName="childNode" presStyleLbl="node1" presStyleIdx="18" presStyleCnt="19">
        <dgm:presLayoutVars>
          <dgm:bulletEnabled val="1"/>
        </dgm:presLayoutVars>
      </dgm:prSet>
      <dgm:spPr/>
      <dgm:t>
        <a:bodyPr/>
        <a:lstStyle/>
        <a:p>
          <a:endParaRPr lang="en-US"/>
        </a:p>
      </dgm:t>
    </dgm:pt>
  </dgm:ptLst>
  <dgm:cxnLst>
    <dgm:cxn modelId="{DB463434-3DC7-4B52-B234-78F7ACEE76F7}" srcId="{F574CEF6-15A9-8448-97CE-62A45C443694}" destId="{3DC454E9-A873-42AE-A46E-2DFB70CA2324}" srcOrd="7" destOrd="0" parTransId="{1FB925C7-C974-4508-81E0-62284BA8905E}" sibTransId="{395038AC-B85C-4DE1-AF3C-142AF06F3490}"/>
    <dgm:cxn modelId="{D9FA1076-22B8-4F9B-AE31-8A7C0CAEBE2B}" type="presOf" srcId="{19FD4D9B-6137-4E1E-8709-07714013E116}" destId="{99E4F616-B787-425C-8D0D-9D70EB1550E4}" srcOrd="0" destOrd="0" presId="urn:microsoft.com/office/officeart/2005/8/layout/lProcess2"/>
    <dgm:cxn modelId="{BF2D8530-02BE-4A4E-B704-0977416C7856}" type="presOf" srcId="{A32F6363-167C-4D97-92B0-C80B365DCAA8}" destId="{5B320922-CE43-447B-BB55-31DBBF00442B}" srcOrd="0" destOrd="0" presId="urn:microsoft.com/office/officeart/2005/8/layout/lProcess2"/>
    <dgm:cxn modelId="{62A4821F-BF5A-485D-BF64-3AAEC8C07992}" srcId="{02A3768B-92A8-1D49-8B03-37E178C55DB2}" destId="{5A14F715-C60B-4C5C-B688-2CB49E8D0846}" srcOrd="0" destOrd="0" parTransId="{9C1E73A5-35DE-4602-A75F-E7C713EA2D6B}" sibTransId="{C0FD5681-0291-4766-9D5E-C6B73793E685}"/>
    <dgm:cxn modelId="{9C81DB14-7776-470F-96DA-86C1022497CB}" srcId="{02A3768B-92A8-1D49-8B03-37E178C55DB2}" destId="{C7693744-2DE3-4821-ADDD-B1C9768EA050}" srcOrd="2" destOrd="0" parTransId="{CE4D5ECE-B990-41CC-B2AD-EB37EDFA8D3D}" sibTransId="{3DA3785D-CE81-4C83-A5E3-0B88DBD8DEDE}"/>
    <dgm:cxn modelId="{90719605-7875-4ED4-881C-379E26D35144}" type="presOf" srcId="{AF20BD64-E5D4-4C01-BD88-F209B0C2DC33}" destId="{0692A1CA-6EAE-4AF4-8AD6-04AE15139975}" srcOrd="0" destOrd="0" presId="urn:microsoft.com/office/officeart/2005/8/layout/lProcess2"/>
    <dgm:cxn modelId="{C1BFA413-19F1-4939-BCF7-56B2754D9046}" srcId="{52D757DA-405D-CB40-9168-BB0EB6131F8E}" destId="{FF3BEE07-85F6-4180-98BF-DD068714F689}" srcOrd="1" destOrd="0" parTransId="{0C49405A-F749-4EF2-A8EC-45CB83BD965B}" sibTransId="{EC10CE00-73AC-4962-BFAA-1089BAFA472F}"/>
    <dgm:cxn modelId="{D585546D-DC57-401A-8C00-BA88C44FDFFA}" type="presOf" srcId="{A431B55E-7B58-469C-962F-2C76C71C84B2}" destId="{89ED49CA-9264-40A8-81BC-8E6049443B3C}" srcOrd="0" destOrd="0" presId="urn:microsoft.com/office/officeart/2005/8/layout/lProcess2"/>
    <dgm:cxn modelId="{7B9FA238-7A35-4A6E-8FDB-D726C5FBD10A}" srcId="{52D757DA-405D-CB40-9168-BB0EB6131F8E}" destId="{072D6677-5C98-4153-8B46-A76626C324F8}" srcOrd="4" destOrd="0" parTransId="{9D929219-A265-46FD-8722-131D77F96AF2}" sibTransId="{848CB3E9-9595-4447-9E02-096CF9F8B938}"/>
    <dgm:cxn modelId="{6668F84F-68C1-414F-9803-F1E555D71C98}" type="presOf" srcId="{3BF066C5-B0F2-4ADD-B121-D4085D785CCA}" destId="{067F3381-85D4-47E3-A941-DE3BD0ADF39C}" srcOrd="0" destOrd="0" presId="urn:microsoft.com/office/officeart/2005/8/layout/lProcess2"/>
    <dgm:cxn modelId="{7AA92686-7464-4761-8A89-4C8185F83BDC}" srcId="{F574CEF6-15A9-8448-97CE-62A45C443694}" destId="{F4FB6E6A-9DC6-4EE4-9D19-C8CF0ACC96CE}" srcOrd="2" destOrd="0" parTransId="{EF6A2351-67B5-4523-A85C-091823A7FD2B}" sibTransId="{6353BE35-7ECD-4583-BBDD-15789CF3DA15}"/>
    <dgm:cxn modelId="{2B5F55A2-676D-4A92-ACDD-3075EE9E8706}" type="presOf" srcId="{072D6677-5C98-4153-8B46-A76626C324F8}" destId="{77795423-1310-4E27-A670-4D706E160B14}" srcOrd="0" destOrd="0" presId="urn:microsoft.com/office/officeart/2005/8/layout/lProcess2"/>
    <dgm:cxn modelId="{AD63297E-F1D7-4229-8E3E-E96B9F56C184}" srcId="{52D757DA-405D-CB40-9168-BB0EB6131F8E}" destId="{E1F66E25-AA96-41EE-AA3F-0E1692F392BD}" srcOrd="2" destOrd="0" parTransId="{342A62E0-E0C6-46CF-9590-FA7A4CF59A15}" sibTransId="{DA4EC615-42D3-4A3F-A699-561B7B07F877}"/>
    <dgm:cxn modelId="{F4AAA4F7-4225-46ED-9515-37E4ECE52DBF}" type="presOf" srcId="{08F5E7B2-9F55-4FBA-8616-356953B9C96D}" destId="{F15DF985-C36E-4C37-BAC2-E4D4B426B09F}" srcOrd="0" destOrd="0" presId="urn:microsoft.com/office/officeart/2005/8/layout/lProcess2"/>
    <dgm:cxn modelId="{5657F80C-2F5F-4F0C-AE9A-543257D610EC}" srcId="{02A3768B-92A8-1D49-8B03-37E178C55DB2}" destId="{A32F6363-167C-4D97-92B0-C80B365DCAA8}" srcOrd="3" destOrd="0" parTransId="{7F938F48-F084-4D41-BED9-500832CCC997}" sibTransId="{908B3431-6EE1-47DC-AC24-6F42C67B1961}"/>
    <dgm:cxn modelId="{05CE1CB2-AE5A-4A62-A4B5-B7045109EDF9}" type="presOf" srcId="{FF3BEE07-85F6-4180-98BF-DD068714F689}" destId="{CB998EA8-6660-4FF5-88B3-3A82B93796BB}" srcOrd="0" destOrd="0" presId="urn:microsoft.com/office/officeart/2005/8/layout/lProcess2"/>
    <dgm:cxn modelId="{08740FBC-BC14-4E34-9467-B241392FDDF5}" type="presOf" srcId="{F574CEF6-15A9-8448-97CE-62A45C443694}" destId="{B3C12D1B-CF57-D349-97B4-1255789512F2}" srcOrd="1" destOrd="0" presId="urn:microsoft.com/office/officeart/2005/8/layout/lProcess2"/>
    <dgm:cxn modelId="{490F6704-C525-48A0-A116-EC5FD328C8CB}" srcId="{F574CEF6-15A9-8448-97CE-62A45C443694}" destId="{3BF066C5-B0F2-4ADD-B121-D4085D785CCA}" srcOrd="4" destOrd="0" parTransId="{78DED1AA-4A08-4786-87FE-E2C7D5B76786}" sibTransId="{6B6F9DD9-69FE-4EEC-A0F6-5D4829DC5283}"/>
    <dgm:cxn modelId="{F61B978B-B56B-40A2-81E2-834A0FFEDE95}" type="presOf" srcId="{F574CEF6-15A9-8448-97CE-62A45C443694}" destId="{68D40636-74AB-2841-ADF0-D8E4CF6C83F9}" srcOrd="0" destOrd="0" presId="urn:microsoft.com/office/officeart/2005/8/layout/lProcess2"/>
    <dgm:cxn modelId="{F3C0F848-2975-45E7-82A7-028EEE403A40}" srcId="{F574CEF6-15A9-8448-97CE-62A45C443694}" destId="{9073196A-581A-4D41-A62D-BBD26C4C01DF}" srcOrd="6" destOrd="0" parTransId="{6F49AB2A-E2EF-48E7-B71E-B4350581DC39}" sibTransId="{A9E5E237-2DB3-4F13-BC41-C3B71CED266A}"/>
    <dgm:cxn modelId="{8FC30EBA-6A05-AE44-B074-245AE009F58C}" srcId="{52D757DA-405D-CB40-9168-BB0EB6131F8E}" destId="{B866D0FD-CB10-454F-B933-616874E8B7E8}" srcOrd="0" destOrd="0" parTransId="{5DAB5AA0-7C95-BD4D-BD04-3131291265A4}" sibTransId="{23F149BF-B99E-BB42-8321-5BFED31E3132}"/>
    <dgm:cxn modelId="{99068FAA-64CA-4876-9EE9-A99D31465FCF}" type="presOf" srcId="{F4FB6E6A-9DC6-4EE4-9D19-C8CF0ACC96CE}" destId="{6ED768E5-105A-4305-9FC6-7FCD0E65744A}" srcOrd="0" destOrd="0" presId="urn:microsoft.com/office/officeart/2005/8/layout/lProcess2"/>
    <dgm:cxn modelId="{0A8F6B26-5E26-476A-AA2E-0872AEAD1B38}" type="presOf" srcId="{1B936D27-51DB-48B7-9129-37AA688FAD06}" destId="{ADCDF0EF-5200-4E59-B40D-530AF86DE120}" srcOrd="0" destOrd="0" presId="urn:microsoft.com/office/officeart/2005/8/layout/lProcess2"/>
    <dgm:cxn modelId="{FAA05BD4-CB43-4E5B-8F71-0F79B4419BCE}" type="presOf" srcId="{C7693744-2DE3-4821-ADDD-B1C9768EA050}" destId="{B34F5DCE-4113-4A5B-A9B8-C15CAF48BEFA}" srcOrd="0" destOrd="0" presId="urn:microsoft.com/office/officeart/2005/8/layout/lProcess2"/>
    <dgm:cxn modelId="{77B20645-C8C7-4221-863B-5AA576A9FBD4}" srcId="{F574CEF6-15A9-8448-97CE-62A45C443694}" destId="{19FD4D9B-6137-4E1E-8709-07714013E116}" srcOrd="1" destOrd="0" parTransId="{5E4C5ECC-41B8-47C9-8443-06858DB25CBF}" sibTransId="{784FE073-36BB-4981-9F56-1E62DC887395}"/>
    <dgm:cxn modelId="{98A17980-B7CA-F64C-A3E6-01381F297771}" srcId="{E4648352-90A5-9047-A0C7-742B65F2DA76}" destId="{02A3768B-92A8-1D49-8B03-37E178C55DB2}" srcOrd="0" destOrd="0" parTransId="{DCE3B64A-DE30-7349-A137-D5061E94462B}" sibTransId="{F2CDD6EA-1B37-0044-9E88-FBFB96286F47}"/>
    <dgm:cxn modelId="{A06D24E6-94EC-2545-8ACE-60003821E240}" srcId="{E4648352-90A5-9047-A0C7-742B65F2DA76}" destId="{52D757DA-405D-CB40-9168-BB0EB6131F8E}" srcOrd="2" destOrd="0" parTransId="{FCE3ED89-3C0B-9B49-9A4A-A1EDDDE00A50}" sibTransId="{E9E83B4C-0148-424B-9B21-B07ADB8ABE20}"/>
    <dgm:cxn modelId="{8451A80B-CBE0-451E-A48F-08B285098AB3}" srcId="{F574CEF6-15A9-8448-97CE-62A45C443694}" destId="{1B936D27-51DB-48B7-9129-37AA688FAD06}" srcOrd="0" destOrd="0" parTransId="{DF91EDED-6EBD-49E4-B07A-3D515FC69E8D}" sibTransId="{F70C5C2A-A244-4E54-BF40-51BB82816597}"/>
    <dgm:cxn modelId="{6C4A3EBD-E7E1-4287-B008-C1E78B135EA6}" type="presOf" srcId="{B866D0FD-CB10-454F-B933-616874E8B7E8}" destId="{6586D999-65E9-D147-AA75-9011CB95A207}" srcOrd="0" destOrd="0" presId="urn:microsoft.com/office/officeart/2005/8/layout/lProcess2"/>
    <dgm:cxn modelId="{8691D3EA-C815-4378-8BBF-BBA0F7F20FEA}" srcId="{F574CEF6-15A9-8448-97CE-62A45C443694}" destId="{AF20BD64-E5D4-4C01-BD88-F209B0C2DC33}" srcOrd="3" destOrd="0" parTransId="{33611C13-952E-4824-A704-95E1BAA67066}" sibTransId="{5FBFB7AB-F00F-4FE1-8B0E-F393D690FEF4}"/>
    <dgm:cxn modelId="{3EBBF387-2B07-5B4D-8AC3-0BD862AA84D8}" srcId="{E4648352-90A5-9047-A0C7-742B65F2DA76}" destId="{F574CEF6-15A9-8448-97CE-62A45C443694}" srcOrd="1" destOrd="0" parTransId="{AB07C022-1C24-F046-9941-63AAA004D480}" sibTransId="{4EF673F5-E946-8C48-AB49-7794005ABFC4}"/>
    <dgm:cxn modelId="{3E4E650F-9B9C-4A63-AD44-BCA442B3CC6F}" type="presOf" srcId="{64BA70ED-2C72-4196-B8F4-FAAE739D182A}" destId="{AF2F1443-B134-42CC-BFC9-352BCAEB0DEA}" srcOrd="0" destOrd="0" presId="urn:microsoft.com/office/officeart/2005/8/layout/lProcess2"/>
    <dgm:cxn modelId="{8227FE65-6738-4F14-AE10-0A76C4841D41}" type="presOf" srcId="{52823D3C-DB0A-4E87-9E87-234DDCF47958}" destId="{B5664952-94B9-41CC-AAA6-57F7A0D5CC6E}" srcOrd="0" destOrd="0" presId="urn:microsoft.com/office/officeart/2005/8/layout/lProcess2"/>
    <dgm:cxn modelId="{698F54C4-E26C-46AD-B60B-8A6AFC9D680F}" type="presOf" srcId="{9073196A-581A-4D41-A62D-BBD26C4C01DF}" destId="{2D9BDF9B-7355-44CD-B6CE-07EFCF7B2799}" srcOrd="0" destOrd="0" presId="urn:microsoft.com/office/officeart/2005/8/layout/lProcess2"/>
    <dgm:cxn modelId="{127B420F-89B4-4F83-92D8-466B56FB75CE}" type="presOf" srcId="{5A14F715-C60B-4C5C-B688-2CB49E8D0846}" destId="{B9FE0DA1-BC6A-45FE-8F9F-A369CEC84E68}" srcOrd="0" destOrd="0" presId="urn:microsoft.com/office/officeart/2005/8/layout/lProcess2"/>
    <dgm:cxn modelId="{5E4C6E45-DD66-41A5-8361-D2385D16CDCC}" type="presOf" srcId="{3DC454E9-A873-42AE-A46E-2DFB70CA2324}" destId="{7D71D1AC-390A-42DB-B4B6-1B70FA74A676}" srcOrd="0" destOrd="0" presId="urn:microsoft.com/office/officeart/2005/8/layout/lProcess2"/>
    <dgm:cxn modelId="{047476E8-52D8-4E45-A2E3-C65B058176BC}" srcId="{52D757DA-405D-CB40-9168-BB0EB6131F8E}" destId="{08F5E7B2-9F55-4FBA-8616-356953B9C96D}" srcOrd="3" destOrd="0" parTransId="{5F67BAD4-9F85-4EE7-B55C-7A984AEF668D}" sibTransId="{FD4B99E4-777B-4841-8E77-E5428977B0EA}"/>
    <dgm:cxn modelId="{2EDD2184-C270-41FF-AC83-30470BC234AA}" type="presOf" srcId="{02A3768B-92A8-1D49-8B03-37E178C55DB2}" destId="{F27E05A4-B419-1A43-AA1F-9E271C7D25EF}" srcOrd="1" destOrd="0" presId="urn:microsoft.com/office/officeart/2005/8/layout/lProcess2"/>
    <dgm:cxn modelId="{6BB1E1AD-111D-4510-91BB-5C0C040B3916}" srcId="{02A3768B-92A8-1D49-8B03-37E178C55DB2}" destId="{A431B55E-7B58-469C-962F-2C76C71C84B2}" srcOrd="4" destOrd="0" parTransId="{DEE6EBA2-106D-4792-876C-03C437FFAECC}" sibTransId="{E02B288D-D27F-4272-9ED0-12BEE9D87FF6}"/>
    <dgm:cxn modelId="{42FFF652-5FB8-4D0C-B15D-130A68DA3C46}" srcId="{02A3768B-92A8-1D49-8B03-37E178C55DB2}" destId="{52823D3C-DB0A-4E87-9E87-234DDCF47958}" srcOrd="1" destOrd="0" parTransId="{00963E7D-3F24-4BDA-9CD3-FBA5488F967C}" sibTransId="{A4582E9B-ABA8-4DED-B84A-F4614975A82F}"/>
    <dgm:cxn modelId="{390A788B-C7B4-4336-9C35-DC774C70A14E}" type="presOf" srcId="{02A3768B-92A8-1D49-8B03-37E178C55DB2}" destId="{70C34055-9316-C849-A249-ED94E90DBD11}" srcOrd="0" destOrd="0" presId="urn:microsoft.com/office/officeart/2005/8/layout/lProcess2"/>
    <dgm:cxn modelId="{F8DFC331-3002-443C-A5EE-6D6C55DD5C82}" srcId="{F574CEF6-15A9-8448-97CE-62A45C443694}" destId="{64BA70ED-2C72-4196-B8F4-FAAE739D182A}" srcOrd="5" destOrd="0" parTransId="{82BDAB43-2AF7-4010-963A-43AB5EE45017}" sibTransId="{A4C44322-8453-4F00-9DAD-E21AACA4CD2E}"/>
    <dgm:cxn modelId="{0E45A39E-1116-4715-A712-434B40B0084C}" type="presOf" srcId="{33FE432A-7E35-43E4-8A1D-70A77D51E1C9}" destId="{08FC3B62-F67B-4B0A-B64D-A83B14675395}" srcOrd="0" destOrd="0" presId="urn:microsoft.com/office/officeart/2005/8/layout/lProcess2"/>
    <dgm:cxn modelId="{45E468EB-7D44-4C41-9F86-5D78B1F99594}" type="presOf" srcId="{E1F66E25-AA96-41EE-AA3F-0E1692F392BD}" destId="{A7EAF646-225E-48E6-887A-71B7DD08261D}" srcOrd="0" destOrd="0" presId="urn:microsoft.com/office/officeart/2005/8/layout/lProcess2"/>
    <dgm:cxn modelId="{0C49534C-9D84-4F34-AC04-DA5359CB903A}" type="presOf" srcId="{52D757DA-405D-CB40-9168-BB0EB6131F8E}" destId="{4E7A0515-BA97-F945-B0B6-007501C3BD3D}" srcOrd="1" destOrd="0" presId="urn:microsoft.com/office/officeart/2005/8/layout/lProcess2"/>
    <dgm:cxn modelId="{10523C82-ABEB-4F91-9DC6-A414C81F4728}" srcId="{02A3768B-92A8-1D49-8B03-37E178C55DB2}" destId="{33FE432A-7E35-43E4-8A1D-70A77D51E1C9}" srcOrd="5" destOrd="0" parTransId="{C688D86B-41FF-48E9-B787-9EF9FC1D940C}" sibTransId="{045EB41A-C449-4258-B576-68CB9B125E32}"/>
    <dgm:cxn modelId="{4DC83D76-F6AF-435D-AF95-A80ABFA7636F}" type="presOf" srcId="{E4648352-90A5-9047-A0C7-742B65F2DA76}" destId="{E0614A99-0B1E-3544-80F5-2EA248EB7A19}" srcOrd="0" destOrd="0" presId="urn:microsoft.com/office/officeart/2005/8/layout/lProcess2"/>
    <dgm:cxn modelId="{5E69106A-C149-4FBD-8E4F-6DFE9D66CC5A}" type="presOf" srcId="{52D757DA-405D-CB40-9168-BB0EB6131F8E}" destId="{33861425-4D6D-AA42-B5CC-7D32ACE3CDF4}" srcOrd="0" destOrd="0" presId="urn:microsoft.com/office/officeart/2005/8/layout/lProcess2"/>
    <dgm:cxn modelId="{6C20F8F3-816C-4B36-97A5-376AD1CD8DF4}" type="presParOf" srcId="{E0614A99-0B1E-3544-80F5-2EA248EB7A19}" destId="{9F4C6408-CBE6-834E-81B0-70B869FFDF34}" srcOrd="0" destOrd="0" presId="urn:microsoft.com/office/officeart/2005/8/layout/lProcess2"/>
    <dgm:cxn modelId="{09EDC84C-B8E2-4469-A413-90C46798349D}" type="presParOf" srcId="{9F4C6408-CBE6-834E-81B0-70B869FFDF34}" destId="{70C34055-9316-C849-A249-ED94E90DBD11}" srcOrd="0" destOrd="0" presId="urn:microsoft.com/office/officeart/2005/8/layout/lProcess2"/>
    <dgm:cxn modelId="{7D8DB33C-6723-4FAD-80F8-E49A155FF018}" type="presParOf" srcId="{9F4C6408-CBE6-834E-81B0-70B869FFDF34}" destId="{F27E05A4-B419-1A43-AA1F-9E271C7D25EF}" srcOrd="1" destOrd="0" presId="urn:microsoft.com/office/officeart/2005/8/layout/lProcess2"/>
    <dgm:cxn modelId="{174108D5-324E-4DFB-B71B-8006BF1EC0E5}" type="presParOf" srcId="{9F4C6408-CBE6-834E-81B0-70B869FFDF34}" destId="{790B596F-99B6-F64E-BA64-6C6BAD9C9D97}" srcOrd="2" destOrd="0" presId="urn:microsoft.com/office/officeart/2005/8/layout/lProcess2"/>
    <dgm:cxn modelId="{70D49ECA-6251-42B1-A3F7-A5406B897661}" type="presParOf" srcId="{790B596F-99B6-F64E-BA64-6C6BAD9C9D97}" destId="{AD985876-1347-EA4B-A1D1-0C7CD75DC42C}" srcOrd="0" destOrd="0" presId="urn:microsoft.com/office/officeart/2005/8/layout/lProcess2"/>
    <dgm:cxn modelId="{CE74D758-7D9D-497C-8A1F-A068D0EB8A72}" type="presParOf" srcId="{AD985876-1347-EA4B-A1D1-0C7CD75DC42C}" destId="{B9FE0DA1-BC6A-45FE-8F9F-A369CEC84E68}" srcOrd="0" destOrd="0" presId="urn:microsoft.com/office/officeart/2005/8/layout/lProcess2"/>
    <dgm:cxn modelId="{FC8F1DF4-BEA7-4121-88C5-4BD86A278354}" type="presParOf" srcId="{AD985876-1347-EA4B-A1D1-0C7CD75DC42C}" destId="{3B1599CD-FD1C-4AD3-8ECA-A3EE84712466}" srcOrd="1" destOrd="0" presId="urn:microsoft.com/office/officeart/2005/8/layout/lProcess2"/>
    <dgm:cxn modelId="{FA98AC33-BAF8-471B-BAAF-374CDD068E33}" type="presParOf" srcId="{AD985876-1347-EA4B-A1D1-0C7CD75DC42C}" destId="{B5664952-94B9-41CC-AAA6-57F7A0D5CC6E}" srcOrd="2" destOrd="0" presId="urn:microsoft.com/office/officeart/2005/8/layout/lProcess2"/>
    <dgm:cxn modelId="{FE63C188-DC28-47F1-8581-0A689EF2796F}" type="presParOf" srcId="{AD985876-1347-EA4B-A1D1-0C7CD75DC42C}" destId="{E06D2A5C-BC49-4078-AC5F-D403A6A5CB96}" srcOrd="3" destOrd="0" presId="urn:microsoft.com/office/officeart/2005/8/layout/lProcess2"/>
    <dgm:cxn modelId="{EF3665CF-D14E-4B51-85AD-D213F5AAC9C1}" type="presParOf" srcId="{AD985876-1347-EA4B-A1D1-0C7CD75DC42C}" destId="{B34F5DCE-4113-4A5B-A9B8-C15CAF48BEFA}" srcOrd="4" destOrd="0" presId="urn:microsoft.com/office/officeart/2005/8/layout/lProcess2"/>
    <dgm:cxn modelId="{3095A6D9-3564-4A87-B531-F98ED2AC6F8F}" type="presParOf" srcId="{AD985876-1347-EA4B-A1D1-0C7CD75DC42C}" destId="{1979FBFC-AF02-443C-9E4D-399A9D8366C7}" srcOrd="5" destOrd="0" presId="urn:microsoft.com/office/officeart/2005/8/layout/lProcess2"/>
    <dgm:cxn modelId="{F5CEFBE8-37D7-4239-9A48-EE298A48A6C0}" type="presParOf" srcId="{AD985876-1347-EA4B-A1D1-0C7CD75DC42C}" destId="{5B320922-CE43-447B-BB55-31DBBF00442B}" srcOrd="6" destOrd="0" presId="urn:microsoft.com/office/officeart/2005/8/layout/lProcess2"/>
    <dgm:cxn modelId="{9E7FFBEB-17D6-4F74-A294-F79D0178A3AC}" type="presParOf" srcId="{AD985876-1347-EA4B-A1D1-0C7CD75DC42C}" destId="{303D0EB0-2357-4F4D-B155-1E12C933585C}" srcOrd="7" destOrd="0" presId="urn:microsoft.com/office/officeart/2005/8/layout/lProcess2"/>
    <dgm:cxn modelId="{50D56DFD-11AC-43D8-9349-3421C8407F11}" type="presParOf" srcId="{AD985876-1347-EA4B-A1D1-0C7CD75DC42C}" destId="{89ED49CA-9264-40A8-81BC-8E6049443B3C}" srcOrd="8" destOrd="0" presId="urn:microsoft.com/office/officeart/2005/8/layout/lProcess2"/>
    <dgm:cxn modelId="{0F2051CE-B74A-43ED-BE05-EE4F9204DA83}" type="presParOf" srcId="{AD985876-1347-EA4B-A1D1-0C7CD75DC42C}" destId="{9FC13C59-F86F-4493-BEEC-DBA21D896DAF}" srcOrd="9" destOrd="0" presId="urn:microsoft.com/office/officeart/2005/8/layout/lProcess2"/>
    <dgm:cxn modelId="{FF23DC6D-6E27-4972-B2A9-2E3FF6F84B77}" type="presParOf" srcId="{AD985876-1347-EA4B-A1D1-0C7CD75DC42C}" destId="{08FC3B62-F67B-4B0A-B64D-A83B14675395}" srcOrd="10" destOrd="0" presId="urn:microsoft.com/office/officeart/2005/8/layout/lProcess2"/>
    <dgm:cxn modelId="{A2FA5E2B-55D2-4CA5-B53B-0838E96B2974}" type="presParOf" srcId="{E0614A99-0B1E-3544-80F5-2EA248EB7A19}" destId="{CBE94FC0-0BC0-7543-AB0E-A41E0BCA5EFF}" srcOrd="1" destOrd="0" presId="urn:microsoft.com/office/officeart/2005/8/layout/lProcess2"/>
    <dgm:cxn modelId="{E562800C-2CBA-406F-B5D4-272975CBF2D8}" type="presParOf" srcId="{E0614A99-0B1E-3544-80F5-2EA248EB7A19}" destId="{C889C325-D9C5-3242-8C44-6B5F88EEF40E}" srcOrd="2" destOrd="0" presId="urn:microsoft.com/office/officeart/2005/8/layout/lProcess2"/>
    <dgm:cxn modelId="{00AB6491-C9D0-426F-8784-0A3025C70E2E}" type="presParOf" srcId="{C889C325-D9C5-3242-8C44-6B5F88EEF40E}" destId="{68D40636-74AB-2841-ADF0-D8E4CF6C83F9}" srcOrd="0" destOrd="0" presId="urn:microsoft.com/office/officeart/2005/8/layout/lProcess2"/>
    <dgm:cxn modelId="{9107E8DE-DA23-4150-BDB2-780F2E45EB65}" type="presParOf" srcId="{C889C325-D9C5-3242-8C44-6B5F88EEF40E}" destId="{B3C12D1B-CF57-D349-97B4-1255789512F2}" srcOrd="1" destOrd="0" presId="urn:microsoft.com/office/officeart/2005/8/layout/lProcess2"/>
    <dgm:cxn modelId="{4A744A87-EBD6-499A-AB87-3C12F7E01029}" type="presParOf" srcId="{C889C325-D9C5-3242-8C44-6B5F88EEF40E}" destId="{8C2B333A-A54F-9C45-A533-9F14DD781C56}" srcOrd="2" destOrd="0" presId="urn:microsoft.com/office/officeart/2005/8/layout/lProcess2"/>
    <dgm:cxn modelId="{196BBF7D-9417-456B-B498-62D336AC30C0}" type="presParOf" srcId="{8C2B333A-A54F-9C45-A533-9F14DD781C56}" destId="{BE2949D8-4292-FB45-AF3B-C052CF3A4427}" srcOrd="0" destOrd="0" presId="urn:microsoft.com/office/officeart/2005/8/layout/lProcess2"/>
    <dgm:cxn modelId="{37DEE7EA-E5DF-4BDE-BDCB-0E2074052B28}" type="presParOf" srcId="{BE2949D8-4292-FB45-AF3B-C052CF3A4427}" destId="{ADCDF0EF-5200-4E59-B40D-530AF86DE120}" srcOrd="0" destOrd="0" presId="urn:microsoft.com/office/officeart/2005/8/layout/lProcess2"/>
    <dgm:cxn modelId="{909EEB72-E93C-4C9B-8E74-050969ED12BB}" type="presParOf" srcId="{BE2949D8-4292-FB45-AF3B-C052CF3A4427}" destId="{0C081151-4268-4BE8-AF58-B4FF66EFA1D5}" srcOrd="1" destOrd="0" presId="urn:microsoft.com/office/officeart/2005/8/layout/lProcess2"/>
    <dgm:cxn modelId="{BE92E367-E715-4C30-807E-F16D813DD783}" type="presParOf" srcId="{BE2949D8-4292-FB45-AF3B-C052CF3A4427}" destId="{99E4F616-B787-425C-8D0D-9D70EB1550E4}" srcOrd="2" destOrd="0" presId="urn:microsoft.com/office/officeart/2005/8/layout/lProcess2"/>
    <dgm:cxn modelId="{F966977F-A5A4-451D-BE1E-E60FB502CCC7}" type="presParOf" srcId="{BE2949D8-4292-FB45-AF3B-C052CF3A4427}" destId="{FF19A853-AC2C-4389-B820-07B0901158CB}" srcOrd="3" destOrd="0" presId="urn:microsoft.com/office/officeart/2005/8/layout/lProcess2"/>
    <dgm:cxn modelId="{65B9C856-D5A2-46C3-8DEB-B66CF00FCEEE}" type="presParOf" srcId="{BE2949D8-4292-FB45-AF3B-C052CF3A4427}" destId="{6ED768E5-105A-4305-9FC6-7FCD0E65744A}" srcOrd="4" destOrd="0" presId="urn:microsoft.com/office/officeart/2005/8/layout/lProcess2"/>
    <dgm:cxn modelId="{522CF9BB-3894-49CD-B0D8-3C120B25CCEF}" type="presParOf" srcId="{BE2949D8-4292-FB45-AF3B-C052CF3A4427}" destId="{4254A289-CCF4-437B-A987-C624FCAA9DD7}" srcOrd="5" destOrd="0" presId="urn:microsoft.com/office/officeart/2005/8/layout/lProcess2"/>
    <dgm:cxn modelId="{0B61CE40-7FFF-4A66-9677-96CACEA7FBBB}" type="presParOf" srcId="{BE2949D8-4292-FB45-AF3B-C052CF3A4427}" destId="{0692A1CA-6EAE-4AF4-8AD6-04AE15139975}" srcOrd="6" destOrd="0" presId="urn:microsoft.com/office/officeart/2005/8/layout/lProcess2"/>
    <dgm:cxn modelId="{73B9C233-B774-4B5D-874D-6AA69E193E62}" type="presParOf" srcId="{BE2949D8-4292-FB45-AF3B-C052CF3A4427}" destId="{32393F47-4939-43FD-91D3-B815C8BB9FB2}" srcOrd="7" destOrd="0" presId="urn:microsoft.com/office/officeart/2005/8/layout/lProcess2"/>
    <dgm:cxn modelId="{A509D4E0-E722-42FB-B9E9-DC856DBC9221}" type="presParOf" srcId="{BE2949D8-4292-FB45-AF3B-C052CF3A4427}" destId="{067F3381-85D4-47E3-A941-DE3BD0ADF39C}" srcOrd="8" destOrd="0" presId="urn:microsoft.com/office/officeart/2005/8/layout/lProcess2"/>
    <dgm:cxn modelId="{3E16BC1B-6BC4-43A1-BAC0-93E02A5E3ECE}" type="presParOf" srcId="{BE2949D8-4292-FB45-AF3B-C052CF3A4427}" destId="{D5B01636-8F7B-48CA-BE6D-3A1B23368508}" srcOrd="9" destOrd="0" presId="urn:microsoft.com/office/officeart/2005/8/layout/lProcess2"/>
    <dgm:cxn modelId="{3FA347A2-44A8-411F-BFB6-06BCB0481CF5}" type="presParOf" srcId="{BE2949D8-4292-FB45-AF3B-C052CF3A4427}" destId="{AF2F1443-B134-42CC-BFC9-352BCAEB0DEA}" srcOrd="10" destOrd="0" presId="urn:microsoft.com/office/officeart/2005/8/layout/lProcess2"/>
    <dgm:cxn modelId="{A4441BC2-8A48-4BF0-B5BB-5C5C6C606755}" type="presParOf" srcId="{BE2949D8-4292-FB45-AF3B-C052CF3A4427}" destId="{CB2979BB-0E29-455A-B716-284E3FE8E7B8}" srcOrd="11" destOrd="0" presId="urn:microsoft.com/office/officeart/2005/8/layout/lProcess2"/>
    <dgm:cxn modelId="{541297FE-5546-4345-8235-8D0EA1398066}" type="presParOf" srcId="{BE2949D8-4292-FB45-AF3B-C052CF3A4427}" destId="{2D9BDF9B-7355-44CD-B6CE-07EFCF7B2799}" srcOrd="12" destOrd="0" presId="urn:microsoft.com/office/officeart/2005/8/layout/lProcess2"/>
    <dgm:cxn modelId="{DA5875DC-8D49-4D59-B4B0-3B148D833401}" type="presParOf" srcId="{BE2949D8-4292-FB45-AF3B-C052CF3A4427}" destId="{6C2C77EA-DE45-4DE3-9C27-301BAEE62616}" srcOrd="13" destOrd="0" presId="urn:microsoft.com/office/officeart/2005/8/layout/lProcess2"/>
    <dgm:cxn modelId="{5F179633-EE8D-4A27-B22B-C76CD7060825}" type="presParOf" srcId="{BE2949D8-4292-FB45-AF3B-C052CF3A4427}" destId="{7D71D1AC-390A-42DB-B4B6-1B70FA74A676}" srcOrd="14" destOrd="0" presId="urn:microsoft.com/office/officeart/2005/8/layout/lProcess2"/>
    <dgm:cxn modelId="{60298B00-5BF2-42D5-ABBE-687DFEE5B6FD}" type="presParOf" srcId="{E0614A99-0B1E-3544-80F5-2EA248EB7A19}" destId="{CA19CE0B-D717-DC44-9C82-F1E15EA33F9C}" srcOrd="3" destOrd="0" presId="urn:microsoft.com/office/officeart/2005/8/layout/lProcess2"/>
    <dgm:cxn modelId="{53505C29-7A5D-46AE-BA1C-0B2645888A0E}" type="presParOf" srcId="{E0614A99-0B1E-3544-80F5-2EA248EB7A19}" destId="{D11155A0-4BDC-0B4D-BD8C-A204660C0A83}" srcOrd="4" destOrd="0" presId="urn:microsoft.com/office/officeart/2005/8/layout/lProcess2"/>
    <dgm:cxn modelId="{B3377184-F025-4E0C-8DB1-2D2B09FE00E7}" type="presParOf" srcId="{D11155A0-4BDC-0B4D-BD8C-A204660C0A83}" destId="{33861425-4D6D-AA42-B5CC-7D32ACE3CDF4}" srcOrd="0" destOrd="0" presId="urn:microsoft.com/office/officeart/2005/8/layout/lProcess2"/>
    <dgm:cxn modelId="{2DC18C83-8639-4624-A623-F29994E69F0D}" type="presParOf" srcId="{D11155A0-4BDC-0B4D-BD8C-A204660C0A83}" destId="{4E7A0515-BA97-F945-B0B6-007501C3BD3D}" srcOrd="1" destOrd="0" presId="urn:microsoft.com/office/officeart/2005/8/layout/lProcess2"/>
    <dgm:cxn modelId="{1C4EB8CE-DCBE-48C5-AD70-187336C28195}" type="presParOf" srcId="{D11155A0-4BDC-0B4D-BD8C-A204660C0A83}" destId="{60999791-86F6-1946-8BCB-9587B98FC30F}" srcOrd="2" destOrd="0" presId="urn:microsoft.com/office/officeart/2005/8/layout/lProcess2"/>
    <dgm:cxn modelId="{5CFD4A28-1560-4768-BB66-474E9DDE4B35}" type="presParOf" srcId="{60999791-86F6-1946-8BCB-9587B98FC30F}" destId="{1430AE39-46F4-B344-A17F-D2D25F8986F3}" srcOrd="0" destOrd="0" presId="urn:microsoft.com/office/officeart/2005/8/layout/lProcess2"/>
    <dgm:cxn modelId="{B0594522-D2E3-493B-BAAD-42BC005B2779}" type="presParOf" srcId="{1430AE39-46F4-B344-A17F-D2D25F8986F3}" destId="{6586D999-65E9-D147-AA75-9011CB95A207}" srcOrd="0" destOrd="0" presId="urn:microsoft.com/office/officeart/2005/8/layout/lProcess2"/>
    <dgm:cxn modelId="{11A5F1E1-A3C0-4E59-9DAA-3C1D25DA9964}" type="presParOf" srcId="{1430AE39-46F4-B344-A17F-D2D25F8986F3}" destId="{1481543C-78F2-4789-9124-03DACCBAC1D0}" srcOrd="1" destOrd="0" presId="urn:microsoft.com/office/officeart/2005/8/layout/lProcess2"/>
    <dgm:cxn modelId="{F0596F4B-5339-403B-9E4F-69226CBA42BA}" type="presParOf" srcId="{1430AE39-46F4-B344-A17F-D2D25F8986F3}" destId="{CB998EA8-6660-4FF5-88B3-3A82B93796BB}" srcOrd="2" destOrd="0" presId="urn:microsoft.com/office/officeart/2005/8/layout/lProcess2"/>
    <dgm:cxn modelId="{009E4708-BC10-4BC1-87DC-CE072DA13456}" type="presParOf" srcId="{1430AE39-46F4-B344-A17F-D2D25F8986F3}" destId="{3559E8B0-5376-425E-8CCD-F6999282E04C}" srcOrd="3" destOrd="0" presId="urn:microsoft.com/office/officeart/2005/8/layout/lProcess2"/>
    <dgm:cxn modelId="{3553E501-BBDD-4653-B8DD-FD24CFD8041F}" type="presParOf" srcId="{1430AE39-46F4-B344-A17F-D2D25F8986F3}" destId="{A7EAF646-225E-48E6-887A-71B7DD08261D}" srcOrd="4" destOrd="0" presId="urn:microsoft.com/office/officeart/2005/8/layout/lProcess2"/>
    <dgm:cxn modelId="{E35BEAD6-91E5-4730-A0C5-AD607FC56321}" type="presParOf" srcId="{1430AE39-46F4-B344-A17F-D2D25F8986F3}" destId="{D9CFD60B-8777-4707-84AF-89372BE34E3E}" srcOrd="5" destOrd="0" presId="urn:microsoft.com/office/officeart/2005/8/layout/lProcess2"/>
    <dgm:cxn modelId="{53681937-956A-46C1-A775-42F6613C4E00}" type="presParOf" srcId="{1430AE39-46F4-B344-A17F-D2D25F8986F3}" destId="{F15DF985-C36E-4C37-BAC2-E4D4B426B09F}" srcOrd="6" destOrd="0" presId="urn:microsoft.com/office/officeart/2005/8/layout/lProcess2"/>
    <dgm:cxn modelId="{092363EB-AE0F-4766-8BA0-E710B72FC331}" type="presParOf" srcId="{1430AE39-46F4-B344-A17F-D2D25F8986F3}" destId="{F772101C-1B57-47B0-9F91-F4BC40C4C082}" srcOrd="7" destOrd="0" presId="urn:microsoft.com/office/officeart/2005/8/layout/lProcess2"/>
    <dgm:cxn modelId="{1BDF9607-4224-4196-9EDB-5AD0BD03B8CA}" type="presParOf" srcId="{1430AE39-46F4-B344-A17F-D2D25F8986F3}" destId="{77795423-1310-4E27-A670-4D706E160B14}" srcOrd="8"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CDAEB9-70B6-814B-A6FC-D98881AA4B23}"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E693271B-7A98-4F45-9792-D79C183326FE}">
      <dgm:prSet phldrT="[Text]"/>
      <dgm:spPr>
        <a:solidFill>
          <a:schemeClr val="accent3">
            <a:lumMod val="75000"/>
          </a:schemeClr>
        </a:solidFill>
      </dgm:spPr>
      <dgm:t>
        <a:bodyPr/>
        <a:lstStyle/>
        <a:p>
          <a:r>
            <a:rPr lang="en-US" dirty="0" smtClean="0">
              <a:solidFill>
                <a:srgbClr val="FFFFFF"/>
              </a:solidFill>
            </a:rPr>
            <a:t>TAG Formation</a:t>
          </a:r>
          <a:endParaRPr lang="en-US" dirty="0">
            <a:solidFill>
              <a:srgbClr val="FFFFFF"/>
            </a:solidFill>
          </a:endParaRPr>
        </a:p>
      </dgm:t>
    </dgm:pt>
    <dgm:pt modelId="{88EBCA55-277D-CA44-852C-431BF561BA54}" type="parTrans" cxnId="{3C30BF05-6B1E-304B-8D37-0FF6467FCF07}">
      <dgm:prSet/>
      <dgm:spPr/>
      <dgm:t>
        <a:bodyPr/>
        <a:lstStyle/>
        <a:p>
          <a:endParaRPr lang="en-US"/>
        </a:p>
      </dgm:t>
    </dgm:pt>
    <dgm:pt modelId="{7E2D821D-AED9-4049-B232-7F3C156B907B}" type="sibTrans" cxnId="{3C30BF05-6B1E-304B-8D37-0FF6467FCF07}">
      <dgm:prSet/>
      <dgm:spPr/>
      <dgm:t>
        <a:bodyPr/>
        <a:lstStyle/>
        <a:p>
          <a:endParaRPr lang="en-US"/>
        </a:p>
      </dgm:t>
    </dgm:pt>
    <dgm:pt modelId="{EF65AA0E-FB7A-AD4B-9E8E-3035F473D069}">
      <dgm:prSet phldrT="[Text]"/>
      <dgm:spPr>
        <a:solidFill>
          <a:schemeClr val="bg1">
            <a:lumMod val="75000"/>
          </a:schemeClr>
        </a:solidFill>
      </dgm:spPr>
      <dgm:t>
        <a:bodyPr/>
        <a:lstStyle/>
        <a:p>
          <a:r>
            <a:rPr lang="en-US" dirty="0" smtClean="0">
              <a:solidFill>
                <a:schemeClr val="tx1"/>
              </a:solidFill>
            </a:rPr>
            <a:t>Representatives from over 20 Washington agencies</a:t>
          </a:r>
          <a:endParaRPr lang="en-US" dirty="0">
            <a:solidFill>
              <a:schemeClr val="tx1"/>
            </a:solidFill>
          </a:endParaRPr>
        </a:p>
      </dgm:t>
    </dgm:pt>
    <dgm:pt modelId="{3F0E7B12-B38C-9543-81D4-7AFA88B740BC}" type="parTrans" cxnId="{B972B4F4-0519-4A46-880A-D65C127B8149}">
      <dgm:prSet/>
      <dgm:spPr/>
      <dgm:t>
        <a:bodyPr/>
        <a:lstStyle/>
        <a:p>
          <a:endParaRPr lang="en-US"/>
        </a:p>
      </dgm:t>
    </dgm:pt>
    <dgm:pt modelId="{CFEFC4E2-3AE7-E941-9F97-47CCE591B3F4}" type="sibTrans" cxnId="{B972B4F4-0519-4A46-880A-D65C127B8149}">
      <dgm:prSet/>
      <dgm:spPr/>
      <dgm:t>
        <a:bodyPr/>
        <a:lstStyle/>
        <a:p>
          <a:endParaRPr lang="en-US"/>
        </a:p>
      </dgm:t>
    </dgm:pt>
    <dgm:pt modelId="{717495AA-0DC7-914C-8D17-EECC0C7C2959}">
      <dgm:prSet phldrT="[Text]"/>
      <dgm:spPr>
        <a:solidFill>
          <a:schemeClr val="bg1">
            <a:lumMod val="75000"/>
          </a:schemeClr>
        </a:solidFill>
      </dgm:spPr>
      <dgm:t>
        <a:bodyPr/>
        <a:lstStyle/>
        <a:p>
          <a:r>
            <a:rPr lang="en-US" dirty="0" smtClean="0">
              <a:solidFill>
                <a:schemeClr val="tx1"/>
              </a:solidFill>
            </a:rPr>
            <a:t>March 2013</a:t>
          </a:r>
          <a:endParaRPr lang="en-US" dirty="0">
            <a:solidFill>
              <a:schemeClr val="tx1"/>
            </a:solidFill>
          </a:endParaRPr>
        </a:p>
      </dgm:t>
    </dgm:pt>
    <dgm:pt modelId="{0558AB30-4CE8-A249-9CE4-466A496A44E3}" type="parTrans" cxnId="{B09126F8-3F09-3848-A0C4-25E7F71FB46E}">
      <dgm:prSet/>
      <dgm:spPr/>
      <dgm:t>
        <a:bodyPr/>
        <a:lstStyle/>
        <a:p>
          <a:endParaRPr lang="en-US"/>
        </a:p>
      </dgm:t>
    </dgm:pt>
    <dgm:pt modelId="{736789B6-C90A-544E-AC4A-07940749F5EE}" type="sibTrans" cxnId="{B09126F8-3F09-3848-A0C4-25E7F71FB46E}">
      <dgm:prSet/>
      <dgm:spPr/>
      <dgm:t>
        <a:bodyPr/>
        <a:lstStyle/>
        <a:p>
          <a:endParaRPr lang="en-US"/>
        </a:p>
      </dgm:t>
    </dgm:pt>
    <dgm:pt modelId="{5484FDB0-6B2F-7242-8AC3-DE32790BCC51}">
      <dgm:prSet phldrT="[Text]"/>
      <dgm:spPr>
        <a:solidFill>
          <a:schemeClr val="accent3">
            <a:lumMod val="75000"/>
          </a:schemeClr>
        </a:solidFill>
      </dgm:spPr>
      <dgm:t>
        <a:bodyPr/>
        <a:lstStyle/>
        <a:p>
          <a:r>
            <a:rPr lang="en-US" dirty="0" smtClean="0">
              <a:solidFill>
                <a:srgbClr val="FFFFFF"/>
              </a:solidFill>
            </a:rPr>
            <a:t>RFP for Training Development Vendor	</a:t>
          </a:r>
          <a:endParaRPr lang="en-US" dirty="0">
            <a:solidFill>
              <a:srgbClr val="FFFFFF"/>
            </a:solidFill>
          </a:endParaRPr>
        </a:p>
      </dgm:t>
    </dgm:pt>
    <dgm:pt modelId="{F6247984-26A8-E047-8772-338189F486A7}" type="parTrans" cxnId="{C404CE79-E99D-0A42-8AE6-D9802E8FA2DC}">
      <dgm:prSet/>
      <dgm:spPr/>
      <dgm:t>
        <a:bodyPr/>
        <a:lstStyle/>
        <a:p>
          <a:endParaRPr lang="en-US"/>
        </a:p>
      </dgm:t>
    </dgm:pt>
    <dgm:pt modelId="{F70CEA18-1767-B543-8FCD-C0A6AA2E2493}" type="sibTrans" cxnId="{C404CE79-E99D-0A42-8AE6-D9802E8FA2DC}">
      <dgm:prSet/>
      <dgm:spPr/>
      <dgm:t>
        <a:bodyPr/>
        <a:lstStyle/>
        <a:p>
          <a:endParaRPr lang="en-US"/>
        </a:p>
      </dgm:t>
    </dgm:pt>
    <dgm:pt modelId="{41B10EEE-E613-1647-BCC8-7CD459D97961}">
      <dgm:prSet phldrT="[Text]"/>
      <dgm:spPr>
        <a:solidFill>
          <a:schemeClr val="bg1">
            <a:lumMod val="75000"/>
          </a:schemeClr>
        </a:solidFill>
      </dgm:spPr>
      <dgm:t>
        <a:bodyPr/>
        <a:lstStyle/>
        <a:p>
          <a:r>
            <a:rPr lang="en-US" dirty="0" smtClean="0">
              <a:solidFill>
                <a:schemeClr val="tx1"/>
              </a:solidFill>
            </a:rPr>
            <a:t>Two RFPs released August 2013 </a:t>
          </a:r>
        </a:p>
        <a:p>
          <a:r>
            <a:rPr lang="en-US" dirty="0" smtClean="0">
              <a:solidFill>
                <a:schemeClr val="tx1"/>
              </a:solidFill>
            </a:rPr>
            <a:t> October 2013</a:t>
          </a:r>
          <a:endParaRPr lang="en-US" dirty="0">
            <a:solidFill>
              <a:srgbClr val="FF0000"/>
            </a:solidFill>
          </a:endParaRPr>
        </a:p>
      </dgm:t>
    </dgm:pt>
    <dgm:pt modelId="{0FF542A3-351D-FC47-92D9-93901B39B703}" type="parTrans" cxnId="{8150A5E8-1170-7C49-ACAC-3984A9342B93}">
      <dgm:prSet/>
      <dgm:spPr/>
      <dgm:t>
        <a:bodyPr/>
        <a:lstStyle/>
        <a:p>
          <a:endParaRPr lang="en-US"/>
        </a:p>
      </dgm:t>
    </dgm:pt>
    <dgm:pt modelId="{18530FB9-EF00-654F-90A0-D7F9162E6E5B}" type="sibTrans" cxnId="{8150A5E8-1170-7C49-ACAC-3984A9342B93}">
      <dgm:prSet/>
      <dgm:spPr/>
      <dgm:t>
        <a:bodyPr/>
        <a:lstStyle/>
        <a:p>
          <a:endParaRPr lang="en-US"/>
        </a:p>
      </dgm:t>
    </dgm:pt>
    <dgm:pt modelId="{D1EC3C33-8EAB-C44E-AD93-725BC5D9D17D}">
      <dgm:prSet phldrT="[Text]"/>
      <dgm:spPr>
        <a:solidFill>
          <a:schemeClr val="bg1">
            <a:lumMod val="75000"/>
          </a:schemeClr>
        </a:solidFill>
      </dgm:spPr>
      <dgm:t>
        <a:bodyPr/>
        <a:lstStyle/>
        <a:p>
          <a:r>
            <a:rPr lang="en-US" dirty="0" smtClean="0">
              <a:solidFill>
                <a:schemeClr val="tx1"/>
              </a:solidFill>
            </a:rPr>
            <a:t>Public Knowledge Engaged November 2013</a:t>
          </a:r>
          <a:endParaRPr lang="en-US" dirty="0">
            <a:solidFill>
              <a:schemeClr val="tx1"/>
            </a:solidFill>
          </a:endParaRPr>
        </a:p>
      </dgm:t>
    </dgm:pt>
    <dgm:pt modelId="{97330B74-0EE8-FA4B-AD83-DC705D4E7CFD}" type="sibTrans" cxnId="{15450975-3B0A-464E-9C46-845EE23A9F9E}">
      <dgm:prSet/>
      <dgm:spPr/>
      <dgm:t>
        <a:bodyPr/>
        <a:lstStyle/>
        <a:p>
          <a:endParaRPr lang="en-US"/>
        </a:p>
      </dgm:t>
    </dgm:pt>
    <dgm:pt modelId="{DD3D6286-B799-A845-9519-D96ACFC6B584}" type="parTrans" cxnId="{15450975-3B0A-464E-9C46-845EE23A9F9E}">
      <dgm:prSet/>
      <dgm:spPr/>
      <dgm:t>
        <a:bodyPr/>
        <a:lstStyle/>
        <a:p>
          <a:endParaRPr lang="en-US"/>
        </a:p>
      </dgm:t>
    </dgm:pt>
    <dgm:pt modelId="{2334C1E7-96D7-DD40-A35A-1E1FA923FD01}">
      <dgm:prSet phldrT="[Text]"/>
      <dgm:spPr>
        <a:solidFill>
          <a:schemeClr val="accent3">
            <a:lumMod val="75000"/>
          </a:schemeClr>
        </a:solidFill>
      </dgm:spPr>
      <dgm:t>
        <a:bodyPr/>
        <a:lstStyle/>
        <a:p>
          <a:r>
            <a:rPr lang="en-US" dirty="0" smtClean="0">
              <a:solidFill>
                <a:schemeClr val="bg1"/>
              </a:solidFill>
            </a:rPr>
            <a:t>Procurement Reform Workgroup</a:t>
          </a:r>
          <a:endParaRPr lang="en-US" dirty="0">
            <a:solidFill>
              <a:schemeClr val="bg1"/>
            </a:solidFill>
          </a:endParaRPr>
        </a:p>
      </dgm:t>
    </dgm:pt>
    <dgm:pt modelId="{0B6C296A-8FB3-1C48-B6FD-B34AFB780FEE}" type="parTrans" cxnId="{C9E85E63-8D8D-A24E-B048-9BA655DBB1BC}">
      <dgm:prSet/>
      <dgm:spPr/>
      <dgm:t>
        <a:bodyPr/>
        <a:lstStyle/>
        <a:p>
          <a:endParaRPr lang="en-US"/>
        </a:p>
      </dgm:t>
    </dgm:pt>
    <dgm:pt modelId="{4AEEA291-9556-9848-A815-FA0CA29E5030}" type="sibTrans" cxnId="{C9E85E63-8D8D-A24E-B048-9BA655DBB1BC}">
      <dgm:prSet/>
      <dgm:spPr/>
      <dgm:t>
        <a:bodyPr/>
        <a:lstStyle/>
        <a:p>
          <a:endParaRPr lang="en-US"/>
        </a:p>
      </dgm:t>
    </dgm:pt>
    <dgm:pt modelId="{4D06C0FA-138C-2141-A876-D9A94E7ECA2B}">
      <dgm:prSet phldrT="[Text]"/>
      <dgm:spPr>
        <a:solidFill>
          <a:schemeClr val="bg1">
            <a:lumMod val="75000"/>
          </a:schemeClr>
        </a:solidFill>
      </dgm:spPr>
      <dgm:t>
        <a:bodyPr/>
        <a:lstStyle/>
        <a:p>
          <a:r>
            <a:rPr lang="en-US" dirty="0" smtClean="0">
              <a:solidFill>
                <a:schemeClr val="tx1"/>
              </a:solidFill>
            </a:rPr>
            <a:t>Group formed May 2012</a:t>
          </a:r>
        </a:p>
        <a:p>
          <a:r>
            <a:rPr lang="en-US" dirty="0" smtClean="0">
              <a:solidFill>
                <a:schemeClr val="tx1"/>
              </a:solidFill>
            </a:rPr>
            <a:t>Recommendations Submitted by Group September 2012</a:t>
          </a:r>
          <a:endParaRPr lang="en-US" dirty="0">
            <a:solidFill>
              <a:schemeClr val="tx1"/>
            </a:solidFill>
          </a:endParaRPr>
        </a:p>
      </dgm:t>
    </dgm:pt>
    <dgm:pt modelId="{359574D3-E122-E542-A3AE-B516363A800D}" type="parTrans" cxnId="{8FAFE12A-BF37-4C40-BB4E-F15721D5C0C8}">
      <dgm:prSet/>
      <dgm:spPr/>
      <dgm:t>
        <a:bodyPr/>
        <a:lstStyle/>
        <a:p>
          <a:endParaRPr lang="en-US"/>
        </a:p>
      </dgm:t>
    </dgm:pt>
    <dgm:pt modelId="{2EC16414-28FF-1E42-BF84-C41FC5D0FBF4}" type="sibTrans" cxnId="{8FAFE12A-BF37-4C40-BB4E-F15721D5C0C8}">
      <dgm:prSet/>
      <dgm:spPr/>
      <dgm:t>
        <a:bodyPr/>
        <a:lstStyle/>
        <a:p>
          <a:endParaRPr lang="en-US"/>
        </a:p>
      </dgm:t>
    </dgm:pt>
    <dgm:pt modelId="{C97BA696-F1B8-474E-8E25-78C4D8360BF8}">
      <dgm:prSet phldrT="[Text]"/>
      <dgm:spPr>
        <a:solidFill>
          <a:schemeClr val="bg1">
            <a:lumMod val="75000"/>
          </a:schemeClr>
        </a:solidFill>
      </dgm:spPr>
      <dgm:t>
        <a:bodyPr/>
        <a:lstStyle/>
        <a:p>
          <a:r>
            <a:rPr lang="en-US" dirty="0" smtClean="0">
              <a:solidFill>
                <a:schemeClr val="tx1"/>
              </a:solidFill>
            </a:rPr>
            <a:t>One of 18 Different Work Groups Established to Address Procurement Reform Legislation</a:t>
          </a:r>
          <a:endParaRPr lang="en-US" dirty="0">
            <a:solidFill>
              <a:schemeClr val="tx1"/>
            </a:solidFill>
          </a:endParaRPr>
        </a:p>
      </dgm:t>
    </dgm:pt>
    <dgm:pt modelId="{33F0CAB9-F30E-1348-9546-D0B323EB1ACF}" type="parTrans" cxnId="{8C325CEF-90A0-0044-BE63-8A112CD7D528}">
      <dgm:prSet/>
      <dgm:spPr/>
      <dgm:t>
        <a:bodyPr/>
        <a:lstStyle/>
        <a:p>
          <a:endParaRPr lang="en-US"/>
        </a:p>
      </dgm:t>
    </dgm:pt>
    <dgm:pt modelId="{518D83D4-1CC0-FC46-B7B6-1AEF33CDFE31}" type="sibTrans" cxnId="{8C325CEF-90A0-0044-BE63-8A112CD7D528}">
      <dgm:prSet/>
      <dgm:spPr/>
      <dgm:t>
        <a:bodyPr/>
        <a:lstStyle/>
        <a:p>
          <a:endParaRPr lang="en-US"/>
        </a:p>
      </dgm:t>
    </dgm:pt>
    <dgm:pt modelId="{84DBE146-78D8-1D4E-8625-36C47D1C5DA8}" type="pres">
      <dgm:prSet presAssocID="{45CDAEB9-70B6-814B-A6FC-D98881AA4B23}" presName="theList" presStyleCnt="0">
        <dgm:presLayoutVars>
          <dgm:dir/>
          <dgm:animLvl val="lvl"/>
          <dgm:resizeHandles val="exact"/>
        </dgm:presLayoutVars>
      </dgm:prSet>
      <dgm:spPr/>
      <dgm:t>
        <a:bodyPr/>
        <a:lstStyle/>
        <a:p>
          <a:endParaRPr lang="en-US"/>
        </a:p>
      </dgm:t>
    </dgm:pt>
    <dgm:pt modelId="{5ACF0B1A-F063-354F-94E9-0F9FD939BF61}" type="pres">
      <dgm:prSet presAssocID="{2334C1E7-96D7-DD40-A35A-1E1FA923FD01}" presName="compNode" presStyleCnt="0"/>
      <dgm:spPr/>
    </dgm:pt>
    <dgm:pt modelId="{534AD0CC-DE9C-2646-8782-1DD9C50DC6EA}" type="pres">
      <dgm:prSet presAssocID="{2334C1E7-96D7-DD40-A35A-1E1FA923FD01}" presName="aNode" presStyleLbl="bgShp" presStyleIdx="0" presStyleCnt="3"/>
      <dgm:spPr/>
      <dgm:t>
        <a:bodyPr/>
        <a:lstStyle/>
        <a:p>
          <a:endParaRPr lang="en-US"/>
        </a:p>
      </dgm:t>
    </dgm:pt>
    <dgm:pt modelId="{51A55CCA-EB21-4A4C-92F6-7F4C15C94EAB}" type="pres">
      <dgm:prSet presAssocID="{2334C1E7-96D7-DD40-A35A-1E1FA923FD01}" presName="textNode" presStyleLbl="bgShp" presStyleIdx="0" presStyleCnt="3"/>
      <dgm:spPr/>
      <dgm:t>
        <a:bodyPr/>
        <a:lstStyle/>
        <a:p>
          <a:endParaRPr lang="en-US"/>
        </a:p>
      </dgm:t>
    </dgm:pt>
    <dgm:pt modelId="{2456D640-8F92-CF43-A7A1-D2D44F851D85}" type="pres">
      <dgm:prSet presAssocID="{2334C1E7-96D7-DD40-A35A-1E1FA923FD01}" presName="compChildNode" presStyleCnt="0"/>
      <dgm:spPr/>
    </dgm:pt>
    <dgm:pt modelId="{CD2971EF-52E1-DA40-8B7B-A63FF76340F4}" type="pres">
      <dgm:prSet presAssocID="{2334C1E7-96D7-DD40-A35A-1E1FA923FD01}" presName="theInnerList" presStyleCnt="0"/>
      <dgm:spPr/>
    </dgm:pt>
    <dgm:pt modelId="{EE1B10E0-165E-5C42-A1D9-E33014517CBB}" type="pres">
      <dgm:prSet presAssocID="{C97BA696-F1B8-474E-8E25-78C4D8360BF8}" presName="childNode" presStyleLbl="node1" presStyleIdx="0" presStyleCnt="6">
        <dgm:presLayoutVars>
          <dgm:bulletEnabled val="1"/>
        </dgm:presLayoutVars>
      </dgm:prSet>
      <dgm:spPr/>
      <dgm:t>
        <a:bodyPr/>
        <a:lstStyle/>
        <a:p>
          <a:endParaRPr lang="en-US"/>
        </a:p>
      </dgm:t>
    </dgm:pt>
    <dgm:pt modelId="{C1CFC5AB-71D0-4C4C-B87C-AEB4557785FF}" type="pres">
      <dgm:prSet presAssocID="{C97BA696-F1B8-474E-8E25-78C4D8360BF8}" presName="aSpace2" presStyleCnt="0"/>
      <dgm:spPr/>
    </dgm:pt>
    <dgm:pt modelId="{796A69BD-562D-F148-B1F3-31F789F9ECBE}" type="pres">
      <dgm:prSet presAssocID="{4D06C0FA-138C-2141-A876-D9A94E7ECA2B}" presName="childNode" presStyleLbl="node1" presStyleIdx="1" presStyleCnt="6">
        <dgm:presLayoutVars>
          <dgm:bulletEnabled val="1"/>
        </dgm:presLayoutVars>
      </dgm:prSet>
      <dgm:spPr/>
      <dgm:t>
        <a:bodyPr/>
        <a:lstStyle/>
        <a:p>
          <a:endParaRPr lang="en-US"/>
        </a:p>
      </dgm:t>
    </dgm:pt>
    <dgm:pt modelId="{50FF5F05-25D8-8D4A-B3F5-6F07CCAB9BEE}" type="pres">
      <dgm:prSet presAssocID="{2334C1E7-96D7-DD40-A35A-1E1FA923FD01}" presName="aSpace" presStyleCnt="0"/>
      <dgm:spPr/>
    </dgm:pt>
    <dgm:pt modelId="{C1625257-D760-7E4B-A50F-AE77615C78E0}" type="pres">
      <dgm:prSet presAssocID="{E693271B-7A98-4F45-9792-D79C183326FE}" presName="compNode" presStyleCnt="0"/>
      <dgm:spPr/>
    </dgm:pt>
    <dgm:pt modelId="{67B4E20E-A357-4641-8A5F-CB8F25610962}" type="pres">
      <dgm:prSet presAssocID="{E693271B-7A98-4F45-9792-D79C183326FE}" presName="aNode" presStyleLbl="bgShp" presStyleIdx="1" presStyleCnt="3"/>
      <dgm:spPr/>
      <dgm:t>
        <a:bodyPr/>
        <a:lstStyle/>
        <a:p>
          <a:endParaRPr lang="en-US"/>
        </a:p>
      </dgm:t>
    </dgm:pt>
    <dgm:pt modelId="{6DBC052E-43D6-FC43-A29C-9F8629C39C21}" type="pres">
      <dgm:prSet presAssocID="{E693271B-7A98-4F45-9792-D79C183326FE}" presName="textNode" presStyleLbl="bgShp" presStyleIdx="1" presStyleCnt="3"/>
      <dgm:spPr/>
      <dgm:t>
        <a:bodyPr/>
        <a:lstStyle/>
        <a:p>
          <a:endParaRPr lang="en-US"/>
        </a:p>
      </dgm:t>
    </dgm:pt>
    <dgm:pt modelId="{3D6A44D4-40AC-4142-9BFB-1AEBC8892B8D}" type="pres">
      <dgm:prSet presAssocID="{E693271B-7A98-4F45-9792-D79C183326FE}" presName="compChildNode" presStyleCnt="0"/>
      <dgm:spPr/>
    </dgm:pt>
    <dgm:pt modelId="{AD984848-5E9A-074E-9FD5-5FFBC68F1C1D}" type="pres">
      <dgm:prSet presAssocID="{E693271B-7A98-4F45-9792-D79C183326FE}" presName="theInnerList" presStyleCnt="0"/>
      <dgm:spPr/>
    </dgm:pt>
    <dgm:pt modelId="{A6629E97-429D-6E46-9E2B-9F462E26834C}" type="pres">
      <dgm:prSet presAssocID="{EF65AA0E-FB7A-AD4B-9E8E-3035F473D069}" presName="childNode" presStyleLbl="node1" presStyleIdx="2" presStyleCnt="6">
        <dgm:presLayoutVars>
          <dgm:bulletEnabled val="1"/>
        </dgm:presLayoutVars>
      </dgm:prSet>
      <dgm:spPr/>
      <dgm:t>
        <a:bodyPr/>
        <a:lstStyle/>
        <a:p>
          <a:endParaRPr lang="en-US"/>
        </a:p>
      </dgm:t>
    </dgm:pt>
    <dgm:pt modelId="{66D20876-8B28-0B4F-AB5F-206380B10139}" type="pres">
      <dgm:prSet presAssocID="{EF65AA0E-FB7A-AD4B-9E8E-3035F473D069}" presName="aSpace2" presStyleCnt="0"/>
      <dgm:spPr/>
    </dgm:pt>
    <dgm:pt modelId="{D81B9E39-D60F-E44C-8880-C51DB733D50D}" type="pres">
      <dgm:prSet presAssocID="{717495AA-0DC7-914C-8D17-EECC0C7C2959}" presName="childNode" presStyleLbl="node1" presStyleIdx="3" presStyleCnt="6">
        <dgm:presLayoutVars>
          <dgm:bulletEnabled val="1"/>
        </dgm:presLayoutVars>
      </dgm:prSet>
      <dgm:spPr/>
      <dgm:t>
        <a:bodyPr/>
        <a:lstStyle/>
        <a:p>
          <a:endParaRPr lang="en-US"/>
        </a:p>
      </dgm:t>
    </dgm:pt>
    <dgm:pt modelId="{84E3D1E7-B10A-0646-A624-1F32639A55FE}" type="pres">
      <dgm:prSet presAssocID="{E693271B-7A98-4F45-9792-D79C183326FE}" presName="aSpace" presStyleCnt="0"/>
      <dgm:spPr/>
    </dgm:pt>
    <dgm:pt modelId="{7BA5DF0C-D2C6-0B47-8580-D4889F494E21}" type="pres">
      <dgm:prSet presAssocID="{5484FDB0-6B2F-7242-8AC3-DE32790BCC51}" presName="compNode" presStyleCnt="0"/>
      <dgm:spPr/>
    </dgm:pt>
    <dgm:pt modelId="{CB6582CD-3F00-DE4E-8AD6-752ADCC5EA58}" type="pres">
      <dgm:prSet presAssocID="{5484FDB0-6B2F-7242-8AC3-DE32790BCC51}" presName="aNode" presStyleLbl="bgShp" presStyleIdx="2" presStyleCnt="3"/>
      <dgm:spPr/>
      <dgm:t>
        <a:bodyPr/>
        <a:lstStyle/>
        <a:p>
          <a:endParaRPr lang="en-US"/>
        </a:p>
      </dgm:t>
    </dgm:pt>
    <dgm:pt modelId="{1E0409C6-F064-594B-993F-ABECA4E0B883}" type="pres">
      <dgm:prSet presAssocID="{5484FDB0-6B2F-7242-8AC3-DE32790BCC51}" presName="textNode" presStyleLbl="bgShp" presStyleIdx="2" presStyleCnt="3"/>
      <dgm:spPr/>
      <dgm:t>
        <a:bodyPr/>
        <a:lstStyle/>
        <a:p>
          <a:endParaRPr lang="en-US"/>
        </a:p>
      </dgm:t>
    </dgm:pt>
    <dgm:pt modelId="{E16E8D9E-5F89-E443-8B13-BB63C559CA8D}" type="pres">
      <dgm:prSet presAssocID="{5484FDB0-6B2F-7242-8AC3-DE32790BCC51}" presName="compChildNode" presStyleCnt="0"/>
      <dgm:spPr/>
    </dgm:pt>
    <dgm:pt modelId="{C3A1E4AC-438F-824D-8158-574983095355}" type="pres">
      <dgm:prSet presAssocID="{5484FDB0-6B2F-7242-8AC3-DE32790BCC51}" presName="theInnerList" presStyleCnt="0"/>
      <dgm:spPr/>
    </dgm:pt>
    <dgm:pt modelId="{2288B9E5-78E5-5242-A881-FE59E61B31BE}" type="pres">
      <dgm:prSet presAssocID="{41B10EEE-E613-1647-BCC8-7CD459D97961}" presName="childNode" presStyleLbl="node1" presStyleIdx="4" presStyleCnt="6">
        <dgm:presLayoutVars>
          <dgm:bulletEnabled val="1"/>
        </dgm:presLayoutVars>
      </dgm:prSet>
      <dgm:spPr/>
      <dgm:t>
        <a:bodyPr/>
        <a:lstStyle/>
        <a:p>
          <a:endParaRPr lang="en-US"/>
        </a:p>
      </dgm:t>
    </dgm:pt>
    <dgm:pt modelId="{7155450B-45DC-9D44-B551-BF612B8F7501}" type="pres">
      <dgm:prSet presAssocID="{41B10EEE-E613-1647-BCC8-7CD459D97961}" presName="aSpace2" presStyleCnt="0"/>
      <dgm:spPr/>
    </dgm:pt>
    <dgm:pt modelId="{1FB3FEB4-B7DA-5442-B986-651A2C14A0D3}" type="pres">
      <dgm:prSet presAssocID="{D1EC3C33-8EAB-C44E-AD93-725BC5D9D17D}" presName="childNode" presStyleLbl="node1" presStyleIdx="5" presStyleCnt="6">
        <dgm:presLayoutVars>
          <dgm:bulletEnabled val="1"/>
        </dgm:presLayoutVars>
      </dgm:prSet>
      <dgm:spPr/>
      <dgm:t>
        <a:bodyPr/>
        <a:lstStyle/>
        <a:p>
          <a:endParaRPr lang="en-US"/>
        </a:p>
      </dgm:t>
    </dgm:pt>
  </dgm:ptLst>
  <dgm:cxnLst>
    <dgm:cxn modelId="{8FAFE12A-BF37-4C40-BB4E-F15721D5C0C8}" srcId="{2334C1E7-96D7-DD40-A35A-1E1FA923FD01}" destId="{4D06C0FA-138C-2141-A876-D9A94E7ECA2B}" srcOrd="1" destOrd="0" parTransId="{359574D3-E122-E542-A3AE-B516363A800D}" sibTransId="{2EC16414-28FF-1E42-BF84-C41FC5D0FBF4}"/>
    <dgm:cxn modelId="{97704A12-25DE-41EB-9903-1F8E51F5C210}" type="presOf" srcId="{2334C1E7-96D7-DD40-A35A-1E1FA923FD01}" destId="{534AD0CC-DE9C-2646-8782-1DD9C50DC6EA}" srcOrd="0" destOrd="0" presId="urn:microsoft.com/office/officeart/2005/8/layout/lProcess2"/>
    <dgm:cxn modelId="{F39B665F-DD08-43D8-AA8F-D62226427919}" type="presOf" srcId="{45CDAEB9-70B6-814B-A6FC-D98881AA4B23}" destId="{84DBE146-78D8-1D4E-8625-36C47D1C5DA8}" srcOrd="0" destOrd="0" presId="urn:microsoft.com/office/officeart/2005/8/layout/lProcess2"/>
    <dgm:cxn modelId="{15450975-3B0A-464E-9C46-845EE23A9F9E}" srcId="{5484FDB0-6B2F-7242-8AC3-DE32790BCC51}" destId="{D1EC3C33-8EAB-C44E-AD93-725BC5D9D17D}" srcOrd="1" destOrd="0" parTransId="{DD3D6286-B799-A845-9519-D96ACFC6B584}" sibTransId="{97330B74-0EE8-FA4B-AD83-DC705D4E7CFD}"/>
    <dgm:cxn modelId="{F1CA8AE2-B8BE-4963-B86A-3F2F788933B5}" type="presOf" srcId="{5484FDB0-6B2F-7242-8AC3-DE32790BCC51}" destId="{CB6582CD-3F00-DE4E-8AD6-752ADCC5EA58}" srcOrd="0" destOrd="0" presId="urn:microsoft.com/office/officeart/2005/8/layout/lProcess2"/>
    <dgm:cxn modelId="{0AEA0624-238A-401B-95CF-F2F19B7CE37E}" type="presOf" srcId="{5484FDB0-6B2F-7242-8AC3-DE32790BCC51}" destId="{1E0409C6-F064-594B-993F-ABECA4E0B883}" srcOrd="1" destOrd="0" presId="urn:microsoft.com/office/officeart/2005/8/layout/lProcess2"/>
    <dgm:cxn modelId="{C9E85E63-8D8D-A24E-B048-9BA655DBB1BC}" srcId="{45CDAEB9-70B6-814B-A6FC-D98881AA4B23}" destId="{2334C1E7-96D7-DD40-A35A-1E1FA923FD01}" srcOrd="0" destOrd="0" parTransId="{0B6C296A-8FB3-1C48-B6FD-B34AFB780FEE}" sibTransId="{4AEEA291-9556-9848-A815-FA0CA29E5030}"/>
    <dgm:cxn modelId="{264BAA0F-6F21-4D2F-A5B5-D07BFE12245E}" type="presOf" srcId="{EF65AA0E-FB7A-AD4B-9E8E-3035F473D069}" destId="{A6629E97-429D-6E46-9E2B-9F462E26834C}" srcOrd="0" destOrd="0" presId="urn:microsoft.com/office/officeart/2005/8/layout/lProcess2"/>
    <dgm:cxn modelId="{B972B4F4-0519-4A46-880A-D65C127B8149}" srcId="{E693271B-7A98-4F45-9792-D79C183326FE}" destId="{EF65AA0E-FB7A-AD4B-9E8E-3035F473D069}" srcOrd="0" destOrd="0" parTransId="{3F0E7B12-B38C-9543-81D4-7AFA88B740BC}" sibTransId="{CFEFC4E2-3AE7-E941-9F97-47CCE591B3F4}"/>
    <dgm:cxn modelId="{B09126F8-3F09-3848-A0C4-25E7F71FB46E}" srcId="{E693271B-7A98-4F45-9792-D79C183326FE}" destId="{717495AA-0DC7-914C-8D17-EECC0C7C2959}" srcOrd="1" destOrd="0" parTransId="{0558AB30-4CE8-A249-9CE4-466A496A44E3}" sibTransId="{736789B6-C90A-544E-AC4A-07940749F5EE}"/>
    <dgm:cxn modelId="{C1E69F7B-05A6-4FE8-A392-FF0A31275120}" type="presOf" srcId="{E693271B-7A98-4F45-9792-D79C183326FE}" destId="{6DBC052E-43D6-FC43-A29C-9F8629C39C21}" srcOrd="1" destOrd="0" presId="urn:microsoft.com/office/officeart/2005/8/layout/lProcess2"/>
    <dgm:cxn modelId="{51362766-25B7-450E-BDE6-EAA1238F8783}" type="presOf" srcId="{41B10EEE-E613-1647-BCC8-7CD459D97961}" destId="{2288B9E5-78E5-5242-A881-FE59E61B31BE}" srcOrd="0" destOrd="0" presId="urn:microsoft.com/office/officeart/2005/8/layout/lProcess2"/>
    <dgm:cxn modelId="{8C325CEF-90A0-0044-BE63-8A112CD7D528}" srcId="{2334C1E7-96D7-DD40-A35A-1E1FA923FD01}" destId="{C97BA696-F1B8-474E-8E25-78C4D8360BF8}" srcOrd="0" destOrd="0" parTransId="{33F0CAB9-F30E-1348-9546-D0B323EB1ACF}" sibTransId="{518D83D4-1CC0-FC46-B7B6-1AEF33CDFE31}"/>
    <dgm:cxn modelId="{454A8260-BC1C-4A51-A562-04787A052794}" type="presOf" srcId="{4D06C0FA-138C-2141-A876-D9A94E7ECA2B}" destId="{796A69BD-562D-F148-B1F3-31F789F9ECBE}" srcOrd="0" destOrd="0" presId="urn:microsoft.com/office/officeart/2005/8/layout/lProcess2"/>
    <dgm:cxn modelId="{EBE87CC0-EB77-4A38-BA33-8DC4C2FE9BDE}" type="presOf" srcId="{D1EC3C33-8EAB-C44E-AD93-725BC5D9D17D}" destId="{1FB3FEB4-B7DA-5442-B986-651A2C14A0D3}" srcOrd="0" destOrd="0" presId="urn:microsoft.com/office/officeart/2005/8/layout/lProcess2"/>
    <dgm:cxn modelId="{7652EB20-D3DD-4235-BBC4-75A6D5D89A6B}" type="presOf" srcId="{C97BA696-F1B8-474E-8E25-78C4D8360BF8}" destId="{EE1B10E0-165E-5C42-A1D9-E33014517CBB}" srcOrd="0" destOrd="0" presId="urn:microsoft.com/office/officeart/2005/8/layout/lProcess2"/>
    <dgm:cxn modelId="{A5D87DDD-C119-4CC4-9C1A-1A01273481CF}" type="presOf" srcId="{717495AA-0DC7-914C-8D17-EECC0C7C2959}" destId="{D81B9E39-D60F-E44C-8880-C51DB733D50D}" srcOrd="0" destOrd="0" presId="urn:microsoft.com/office/officeart/2005/8/layout/lProcess2"/>
    <dgm:cxn modelId="{C404CE79-E99D-0A42-8AE6-D9802E8FA2DC}" srcId="{45CDAEB9-70B6-814B-A6FC-D98881AA4B23}" destId="{5484FDB0-6B2F-7242-8AC3-DE32790BCC51}" srcOrd="2" destOrd="0" parTransId="{F6247984-26A8-E047-8772-338189F486A7}" sibTransId="{F70CEA18-1767-B543-8FCD-C0A6AA2E2493}"/>
    <dgm:cxn modelId="{3C30BF05-6B1E-304B-8D37-0FF6467FCF07}" srcId="{45CDAEB9-70B6-814B-A6FC-D98881AA4B23}" destId="{E693271B-7A98-4F45-9792-D79C183326FE}" srcOrd="1" destOrd="0" parTransId="{88EBCA55-277D-CA44-852C-431BF561BA54}" sibTransId="{7E2D821D-AED9-4049-B232-7F3C156B907B}"/>
    <dgm:cxn modelId="{5F88F8E8-4E05-44A6-921F-1F8985E2EBF2}" type="presOf" srcId="{E693271B-7A98-4F45-9792-D79C183326FE}" destId="{67B4E20E-A357-4641-8A5F-CB8F25610962}" srcOrd="0" destOrd="0" presId="urn:microsoft.com/office/officeart/2005/8/layout/lProcess2"/>
    <dgm:cxn modelId="{1D78DA92-227D-4E38-A1C7-8EADBDFC441E}" type="presOf" srcId="{2334C1E7-96D7-DD40-A35A-1E1FA923FD01}" destId="{51A55CCA-EB21-4A4C-92F6-7F4C15C94EAB}" srcOrd="1" destOrd="0" presId="urn:microsoft.com/office/officeart/2005/8/layout/lProcess2"/>
    <dgm:cxn modelId="{8150A5E8-1170-7C49-ACAC-3984A9342B93}" srcId="{5484FDB0-6B2F-7242-8AC3-DE32790BCC51}" destId="{41B10EEE-E613-1647-BCC8-7CD459D97961}" srcOrd="0" destOrd="0" parTransId="{0FF542A3-351D-FC47-92D9-93901B39B703}" sibTransId="{18530FB9-EF00-654F-90A0-D7F9162E6E5B}"/>
    <dgm:cxn modelId="{0E129283-F3ED-4187-8FA3-8A6304E575C4}" type="presParOf" srcId="{84DBE146-78D8-1D4E-8625-36C47D1C5DA8}" destId="{5ACF0B1A-F063-354F-94E9-0F9FD939BF61}" srcOrd="0" destOrd="0" presId="urn:microsoft.com/office/officeart/2005/8/layout/lProcess2"/>
    <dgm:cxn modelId="{F283F48B-1A39-4225-BD4D-AD63A9E68D91}" type="presParOf" srcId="{5ACF0B1A-F063-354F-94E9-0F9FD939BF61}" destId="{534AD0CC-DE9C-2646-8782-1DD9C50DC6EA}" srcOrd="0" destOrd="0" presId="urn:microsoft.com/office/officeart/2005/8/layout/lProcess2"/>
    <dgm:cxn modelId="{0D88521A-A753-4B72-94B1-5BF20786C2F1}" type="presParOf" srcId="{5ACF0B1A-F063-354F-94E9-0F9FD939BF61}" destId="{51A55CCA-EB21-4A4C-92F6-7F4C15C94EAB}" srcOrd="1" destOrd="0" presId="urn:microsoft.com/office/officeart/2005/8/layout/lProcess2"/>
    <dgm:cxn modelId="{586FD637-DCE5-45D7-A9C6-E3B16B4F4510}" type="presParOf" srcId="{5ACF0B1A-F063-354F-94E9-0F9FD939BF61}" destId="{2456D640-8F92-CF43-A7A1-D2D44F851D85}" srcOrd="2" destOrd="0" presId="urn:microsoft.com/office/officeart/2005/8/layout/lProcess2"/>
    <dgm:cxn modelId="{FEFE5B7C-D082-49C6-9823-F0B951A4B1A2}" type="presParOf" srcId="{2456D640-8F92-CF43-A7A1-D2D44F851D85}" destId="{CD2971EF-52E1-DA40-8B7B-A63FF76340F4}" srcOrd="0" destOrd="0" presId="urn:microsoft.com/office/officeart/2005/8/layout/lProcess2"/>
    <dgm:cxn modelId="{3E799F1C-680E-45B5-9747-C0816319B69F}" type="presParOf" srcId="{CD2971EF-52E1-DA40-8B7B-A63FF76340F4}" destId="{EE1B10E0-165E-5C42-A1D9-E33014517CBB}" srcOrd="0" destOrd="0" presId="urn:microsoft.com/office/officeart/2005/8/layout/lProcess2"/>
    <dgm:cxn modelId="{F05C2E90-7ADA-4B7C-BBDA-22B27699B64A}" type="presParOf" srcId="{CD2971EF-52E1-DA40-8B7B-A63FF76340F4}" destId="{C1CFC5AB-71D0-4C4C-B87C-AEB4557785FF}" srcOrd="1" destOrd="0" presId="urn:microsoft.com/office/officeart/2005/8/layout/lProcess2"/>
    <dgm:cxn modelId="{77828049-CC53-4BD5-A8D7-3CCF38AAA104}" type="presParOf" srcId="{CD2971EF-52E1-DA40-8B7B-A63FF76340F4}" destId="{796A69BD-562D-F148-B1F3-31F789F9ECBE}" srcOrd="2" destOrd="0" presId="urn:microsoft.com/office/officeart/2005/8/layout/lProcess2"/>
    <dgm:cxn modelId="{F44BBF0E-A49E-45F0-9BD0-3012E91C2DA3}" type="presParOf" srcId="{84DBE146-78D8-1D4E-8625-36C47D1C5DA8}" destId="{50FF5F05-25D8-8D4A-B3F5-6F07CCAB9BEE}" srcOrd="1" destOrd="0" presId="urn:microsoft.com/office/officeart/2005/8/layout/lProcess2"/>
    <dgm:cxn modelId="{F60EE5D2-DA36-436E-B81E-045963A5B5E0}" type="presParOf" srcId="{84DBE146-78D8-1D4E-8625-36C47D1C5DA8}" destId="{C1625257-D760-7E4B-A50F-AE77615C78E0}" srcOrd="2" destOrd="0" presId="urn:microsoft.com/office/officeart/2005/8/layout/lProcess2"/>
    <dgm:cxn modelId="{888D2F5F-684B-41D3-8492-AD863593E1CB}" type="presParOf" srcId="{C1625257-D760-7E4B-A50F-AE77615C78E0}" destId="{67B4E20E-A357-4641-8A5F-CB8F25610962}" srcOrd="0" destOrd="0" presId="urn:microsoft.com/office/officeart/2005/8/layout/lProcess2"/>
    <dgm:cxn modelId="{AB27E36C-89BC-4CF1-A2BB-0887804EB5D2}" type="presParOf" srcId="{C1625257-D760-7E4B-A50F-AE77615C78E0}" destId="{6DBC052E-43D6-FC43-A29C-9F8629C39C21}" srcOrd="1" destOrd="0" presId="urn:microsoft.com/office/officeart/2005/8/layout/lProcess2"/>
    <dgm:cxn modelId="{ACCBB5E0-9A08-40B6-919F-EF38E77DAA7D}" type="presParOf" srcId="{C1625257-D760-7E4B-A50F-AE77615C78E0}" destId="{3D6A44D4-40AC-4142-9BFB-1AEBC8892B8D}" srcOrd="2" destOrd="0" presId="urn:microsoft.com/office/officeart/2005/8/layout/lProcess2"/>
    <dgm:cxn modelId="{8261D296-EC47-4F50-AA1E-3512373343F2}" type="presParOf" srcId="{3D6A44D4-40AC-4142-9BFB-1AEBC8892B8D}" destId="{AD984848-5E9A-074E-9FD5-5FFBC68F1C1D}" srcOrd="0" destOrd="0" presId="urn:microsoft.com/office/officeart/2005/8/layout/lProcess2"/>
    <dgm:cxn modelId="{4DD9C2AF-909C-48AA-BAC7-7DB3481471ED}" type="presParOf" srcId="{AD984848-5E9A-074E-9FD5-5FFBC68F1C1D}" destId="{A6629E97-429D-6E46-9E2B-9F462E26834C}" srcOrd="0" destOrd="0" presId="urn:microsoft.com/office/officeart/2005/8/layout/lProcess2"/>
    <dgm:cxn modelId="{272E7220-5A04-447D-8D3E-C4FC02F015E9}" type="presParOf" srcId="{AD984848-5E9A-074E-9FD5-5FFBC68F1C1D}" destId="{66D20876-8B28-0B4F-AB5F-206380B10139}" srcOrd="1" destOrd="0" presId="urn:microsoft.com/office/officeart/2005/8/layout/lProcess2"/>
    <dgm:cxn modelId="{5DEE3F53-CB7E-492E-B5F8-0F7CDA04E702}" type="presParOf" srcId="{AD984848-5E9A-074E-9FD5-5FFBC68F1C1D}" destId="{D81B9E39-D60F-E44C-8880-C51DB733D50D}" srcOrd="2" destOrd="0" presId="urn:microsoft.com/office/officeart/2005/8/layout/lProcess2"/>
    <dgm:cxn modelId="{EFCEE3D8-18C7-432D-B39A-513832F5AF05}" type="presParOf" srcId="{84DBE146-78D8-1D4E-8625-36C47D1C5DA8}" destId="{84E3D1E7-B10A-0646-A624-1F32639A55FE}" srcOrd="3" destOrd="0" presId="urn:microsoft.com/office/officeart/2005/8/layout/lProcess2"/>
    <dgm:cxn modelId="{879B053D-C3DE-48BF-AAD5-57F3764844D1}" type="presParOf" srcId="{84DBE146-78D8-1D4E-8625-36C47D1C5DA8}" destId="{7BA5DF0C-D2C6-0B47-8580-D4889F494E21}" srcOrd="4" destOrd="0" presId="urn:microsoft.com/office/officeart/2005/8/layout/lProcess2"/>
    <dgm:cxn modelId="{1A2B6CFF-4F1E-4446-9B4C-E52824AE4D48}" type="presParOf" srcId="{7BA5DF0C-D2C6-0B47-8580-D4889F494E21}" destId="{CB6582CD-3F00-DE4E-8AD6-752ADCC5EA58}" srcOrd="0" destOrd="0" presId="urn:microsoft.com/office/officeart/2005/8/layout/lProcess2"/>
    <dgm:cxn modelId="{E771D191-8D0D-4011-AA52-D199AA952821}" type="presParOf" srcId="{7BA5DF0C-D2C6-0B47-8580-D4889F494E21}" destId="{1E0409C6-F064-594B-993F-ABECA4E0B883}" srcOrd="1" destOrd="0" presId="urn:microsoft.com/office/officeart/2005/8/layout/lProcess2"/>
    <dgm:cxn modelId="{73AE70A4-3257-4781-B43F-37738E7F41F8}" type="presParOf" srcId="{7BA5DF0C-D2C6-0B47-8580-D4889F494E21}" destId="{E16E8D9E-5F89-E443-8B13-BB63C559CA8D}" srcOrd="2" destOrd="0" presId="urn:microsoft.com/office/officeart/2005/8/layout/lProcess2"/>
    <dgm:cxn modelId="{B4B0586C-6C65-498A-8E6F-7B232E132CC2}" type="presParOf" srcId="{E16E8D9E-5F89-E443-8B13-BB63C559CA8D}" destId="{C3A1E4AC-438F-824D-8158-574983095355}" srcOrd="0" destOrd="0" presId="urn:microsoft.com/office/officeart/2005/8/layout/lProcess2"/>
    <dgm:cxn modelId="{51A7D6B6-55D5-4613-B0F0-3C633B8CABF5}" type="presParOf" srcId="{C3A1E4AC-438F-824D-8158-574983095355}" destId="{2288B9E5-78E5-5242-A881-FE59E61B31BE}" srcOrd="0" destOrd="0" presId="urn:microsoft.com/office/officeart/2005/8/layout/lProcess2"/>
    <dgm:cxn modelId="{808AA836-8B34-4C51-AB53-B1451B678CDC}" type="presParOf" srcId="{C3A1E4AC-438F-824D-8158-574983095355}" destId="{7155450B-45DC-9D44-B551-BF612B8F7501}" srcOrd="1" destOrd="0" presId="urn:microsoft.com/office/officeart/2005/8/layout/lProcess2"/>
    <dgm:cxn modelId="{3194F663-1674-4D0B-915F-8EFA251F730F}" type="presParOf" srcId="{C3A1E4AC-438F-824D-8158-574983095355}" destId="{1FB3FEB4-B7DA-5442-B986-651A2C14A0D3}"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CDAEB9-70B6-814B-A6FC-D98881AA4B23}"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E693271B-7A98-4F45-9792-D79C183326FE}">
      <dgm:prSet phldrT="[Text]"/>
      <dgm:spPr>
        <a:solidFill>
          <a:schemeClr val="accent3">
            <a:lumMod val="75000"/>
          </a:schemeClr>
        </a:solidFill>
      </dgm:spPr>
      <dgm:t>
        <a:bodyPr/>
        <a:lstStyle/>
        <a:p>
          <a:r>
            <a:rPr lang="en-US" dirty="0" smtClean="0">
              <a:solidFill>
                <a:srgbClr val="FFFFFF"/>
              </a:solidFill>
            </a:rPr>
            <a:t>Agency Contract Reporting</a:t>
          </a:r>
          <a:endParaRPr lang="en-US" dirty="0">
            <a:solidFill>
              <a:srgbClr val="FFFFFF"/>
            </a:solidFill>
          </a:endParaRPr>
        </a:p>
      </dgm:t>
    </dgm:pt>
    <dgm:pt modelId="{88EBCA55-277D-CA44-852C-431BF561BA54}" type="parTrans" cxnId="{3C30BF05-6B1E-304B-8D37-0FF6467FCF07}">
      <dgm:prSet/>
      <dgm:spPr/>
      <dgm:t>
        <a:bodyPr/>
        <a:lstStyle/>
        <a:p>
          <a:endParaRPr lang="en-US"/>
        </a:p>
      </dgm:t>
    </dgm:pt>
    <dgm:pt modelId="{7E2D821D-AED9-4049-B232-7F3C156B907B}" type="sibTrans" cxnId="{3C30BF05-6B1E-304B-8D37-0FF6467FCF07}">
      <dgm:prSet/>
      <dgm:spPr/>
      <dgm:t>
        <a:bodyPr/>
        <a:lstStyle/>
        <a:p>
          <a:endParaRPr lang="en-US"/>
        </a:p>
      </dgm:t>
    </dgm:pt>
    <dgm:pt modelId="{EF65AA0E-FB7A-AD4B-9E8E-3035F473D069}">
      <dgm:prSet phldrT="[Text]"/>
      <dgm:spPr>
        <a:solidFill>
          <a:schemeClr val="bg1">
            <a:lumMod val="75000"/>
          </a:schemeClr>
        </a:solidFill>
      </dgm:spPr>
      <dgm:t>
        <a:bodyPr/>
        <a:lstStyle/>
        <a:p>
          <a:r>
            <a:rPr lang="en-US" dirty="0" smtClean="0">
              <a:solidFill>
                <a:schemeClr val="tx1"/>
              </a:solidFill>
            </a:rPr>
            <a:t>Contract Reporting Training for the initial pilot group and two opt-in phases.</a:t>
          </a:r>
          <a:endParaRPr lang="en-US" dirty="0">
            <a:solidFill>
              <a:schemeClr val="tx1"/>
            </a:solidFill>
          </a:endParaRPr>
        </a:p>
      </dgm:t>
    </dgm:pt>
    <dgm:pt modelId="{3F0E7B12-B38C-9543-81D4-7AFA88B740BC}" type="parTrans" cxnId="{B972B4F4-0519-4A46-880A-D65C127B8149}">
      <dgm:prSet/>
      <dgm:spPr/>
      <dgm:t>
        <a:bodyPr/>
        <a:lstStyle/>
        <a:p>
          <a:endParaRPr lang="en-US"/>
        </a:p>
      </dgm:t>
    </dgm:pt>
    <dgm:pt modelId="{CFEFC4E2-3AE7-E941-9F97-47CCE591B3F4}" type="sibTrans" cxnId="{B972B4F4-0519-4A46-880A-D65C127B8149}">
      <dgm:prSet/>
      <dgm:spPr/>
      <dgm:t>
        <a:bodyPr/>
        <a:lstStyle/>
        <a:p>
          <a:endParaRPr lang="en-US"/>
        </a:p>
      </dgm:t>
    </dgm:pt>
    <dgm:pt modelId="{5484FDB0-6B2F-7242-8AC3-DE32790BCC51}">
      <dgm:prSet phldrT="[Text]"/>
      <dgm:spPr>
        <a:solidFill>
          <a:schemeClr val="accent3">
            <a:lumMod val="75000"/>
          </a:schemeClr>
        </a:solidFill>
      </dgm:spPr>
      <dgm:t>
        <a:bodyPr/>
        <a:lstStyle/>
        <a:p>
          <a:r>
            <a:rPr lang="en-US" dirty="0" smtClean="0">
              <a:solidFill>
                <a:srgbClr val="FFFFFF"/>
              </a:solidFill>
            </a:rPr>
            <a:t>Procurement 101</a:t>
          </a:r>
          <a:endParaRPr lang="en-US" dirty="0">
            <a:solidFill>
              <a:srgbClr val="FFFFFF"/>
            </a:solidFill>
          </a:endParaRPr>
        </a:p>
      </dgm:t>
    </dgm:pt>
    <dgm:pt modelId="{F6247984-26A8-E047-8772-338189F486A7}" type="parTrans" cxnId="{C404CE79-E99D-0A42-8AE6-D9802E8FA2DC}">
      <dgm:prSet/>
      <dgm:spPr/>
      <dgm:t>
        <a:bodyPr/>
        <a:lstStyle/>
        <a:p>
          <a:endParaRPr lang="en-US"/>
        </a:p>
      </dgm:t>
    </dgm:pt>
    <dgm:pt modelId="{F70CEA18-1767-B543-8FCD-C0A6AA2E2493}" type="sibTrans" cxnId="{C404CE79-E99D-0A42-8AE6-D9802E8FA2DC}">
      <dgm:prSet/>
      <dgm:spPr/>
      <dgm:t>
        <a:bodyPr/>
        <a:lstStyle/>
        <a:p>
          <a:endParaRPr lang="en-US"/>
        </a:p>
      </dgm:t>
    </dgm:pt>
    <dgm:pt modelId="{41B10EEE-E613-1647-BCC8-7CD459D97961}">
      <dgm:prSet phldrT="[Text]"/>
      <dgm:spPr>
        <a:solidFill>
          <a:schemeClr val="bg1">
            <a:lumMod val="75000"/>
          </a:schemeClr>
        </a:solidFill>
      </dgm:spPr>
      <dgm:t>
        <a:bodyPr/>
        <a:lstStyle/>
        <a:p>
          <a:r>
            <a:rPr lang="en-US" dirty="0" smtClean="0">
              <a:solidFill>
                <a:schemeClr val="tx1"/>
              </a:solidFill>
            </a:rPr>
            <a:t>Interim training covering overview of procurement requirements under chapter 39.26 RCW – Procurement of Goods and Services</a:t>
          </a:r>
          <a:endParaRPr lang="en-US" dirty="0">
            <a:solidFill>
              <a:schemeClr val="tx1"/>
            </a:solidFill>
          </a:endParaRPr>
        </a:p>
      </dgm:t>
    </dgm:pt>
    <dgm:pt modelId="{0FF542A3-351D-FC47-92D9-93901B39B703}" type="parTrans" cxnId="{8150A5E8-1170-7C49-ACAC-3984A9342B93}">
      <dgm:prSet/>
      <dgm:spPr/>
      <dgm:t>
        <a:bodyPr/>
        <a:lstStyle/>
        <a:p>
          <a:endParaRPr lang="en-US"/>
        </a:p>
      </dgm:t>
    </dgm:pt>
    <dgm:pt modelId="{18530FB9-EF00-654F-90A0-D7F9162E6E5B}" type="sibTrans" cxnId="{8150A5E8-1170-7C49-ACAC-3984A9342B93}">
      <dgm:prSet/>
      <dgm:spPr/>
      <dgm:t>
        <a:bodyPr/>
        <a:lstStyle/>
        <a:p>
          <a:endParaRPr lang="en-US"/>
        </a:p>
      </dgm:t>
    </dgm:pt>
    <dgm:pt modelId="{2334C1E7-96D7-DD40-A35A-1E1FA923FD01}">
      <dgm:prSet phldrT="[Text]"/>
      <dgm:spPr>
        <a:solidFill>
          <a:schemeClr val="accent3">
            <a:lumMod val="75000"/>
          </a:schemeClr>
        </a:solidFill>
      </dgm:spPr>
      <dgm:t>
        <a:bodyPr/>
        <a:lstStyle/>
        <a:p>
          <a:r>
            <a:rPr lang="en-US" dirty="0" smtClean="0">
              <a:solidFill>
                <a:schemeClr val="bg1"/>
              </a:solidFill>
            </a:rPr>
            <a:t>Sole Source / Emergency Contracts / Direct Buy</a:t>
          </a:r>
          <a:endParaRPr lang="en-US" dirty="0">
            <a:solidFill>
              <a:schemeClr val="bg1"/>
            </a:solidFill>
          </a:endParaRPr>
        </a:p>
      </dgm:t>
    </dgm:pt>
    <dgm:pt modelId="{0B6C296A-8FB3-1C48-B6FD-B34AFB780FEE}" type="parTrans" cxnId="{C9E85E63-8D8D-A24E-B048-9BA655DBB1BC}">
      <dgm:prSet/>
      <dgm:spPr/>
      <dgm:t>
        <a:bodyPr/>
        <a:lstStyle/>
        <a:p>
          <a:endParaRPr lang="en-US"/>
        </a:p>
      </dgm:t>
    </dgm:pt>
    <dgm:pt modelId="{4AEEA291-9556-9848-A815-FA0CA29E5030}" type="sibTrans" cxnId="{C9E85E63-8D8D-A24E-B048-9BA655DBB1BC}">
      <dgm:prSet/>
      <dgm:spPr/>
      <dgm:t>
        <a:bodyPr/>
        <a:lstStyle/>
        <a:p>
          <a:endParaRPr lang="en-US"/>
        </a:p>
      </dgm:t>
    </dgm:pt>
    <dgm:pt modelId="{4D06C0FA-138C-2141-A876-D9A94E7ECA2B}">
      <dgm:prSet phldrT="[Text]"/>
      <dgm:spPr>
        <a:solidFill>
          <a:schemeClr val="bg1">
            <a:lumMod val="75000"/>
          </a:schemeClr>
        </a:solidFill>
      </dgm:spPr>
      <dgm:t>
        <a:bodyPr/>
        <a:lstStyle/>
        <a:p>
          <a:r>
            <a:rPr lang="en-US" dirty="0" smtClean="0">
              <a:solidFill>
                <a:schemeClr val="tx1"/>
              </a:solidFill>
            </a:rPr>
            <a:t>Class designed for personnel who develop, manage, execute and/or file Sole Source, Emergency or conduct Direct Buy</a:t>
          </a:r>
          <a:endParaRPr lang="en-US" dirty="0">
            <a:solidFill>
              <a:schemeClr val="tx1"/>
            </a:solidFill>
          </a:endParaRPr>
        </a:p>
      </dgm:t>
    </dgm:pt>
    <dgm:pt modelId="{359574D3-E122-E542-A3AE-B516363A800D}" type="parTrans" cxnId="{8FAFE12A-BF37-4C40-BB4E-F15721D5C0C8}">
      <dgm:prSet/>
      <dgm:spPr/>
      <dgm:t>
        <a:bodyPr/>
        <a:lstStyle/>
        <a:p>
          <a:endParaRPr lang="en-US"/>
        </a:p>
      </dgm:t>
    </dgm:pt>
    <dgm:pt modelId="{2EC16414-28FF-1E42-BF84-C41FC5D0FBF4}" type="sibTrans" cxnId="{8FAFE12A-BF37-4C40-BB4E-F15721D5C0C8}">
      <dgm:prSet/>
      <dgm:spPr/>
      <dgm:t>
        <a:bodyPr/>
        <a:lstStyle/>
        <a:p>
          <a:endParaRPr lang="en-US"/>
        </a:p>
      </dgm:t>
    </dgm:pt>
    <dgm:pt modelId="{84DBE146-78D8-1D4E-8625-36C47D1C5DA8}" type="pres">
      <dgm:prSet presAssocID="{45CDAEB9-70B6-814B-A6FC-D98881AA4B23}" presName="theList" presStyleCnt="0">
        <dgm:presLayoutVars>
          <dgm:dir/>
          <dgm:animLvl val="lvl"/>
          <dgm:resizeHandles val="exact"/>
        </dgm:presLayoutVars>
      </dgm:prSet>
      <dgm:spPr/>
      <dgm:t>
        <a:bodyPr/>
        <a:lstStyle/>
        <a:p>
          <a:endParaRPr lang="en-US"/>
        </a:p>
      </dgm:t>
    </dgm:pt>
    <dgm:pt modelId="{5ACF0B1A-F063-354F-94E9-0F9FD939BF61}" type="pres">
      <dgm:prSet presAssocID="{2334C1E7-96D7-DD40-A35A-1E1FA923FD01}" presName="compNode" presStyleCnt="0"/>
      <dgm:spPr/>
    </dgm:pt>
    <dgm:pt modelId="{534AD0CC-DE9C-2646-8782-1DD9C50DC6EA}" type="pres">
      <dgm:prSet presAssocID="{2334C1E7-96D7-DD40-A35A-1E1FA923FD01}" presName="aNode" presStyleLbl="bgShp" presStyleIdx="0" presStyleCnt="3"/>
      <dgm:spPr/>
      <dgm:t>
        <a:bodyPr/>
        <a:lstStyle/>
        <a:p>
          <a:endParaRPr lang="en-US"/>
        </a:p>
      </dgm:t>
    </dgm:pt>
    <dgm:pt modelId="{51A55CCA-EB21-4A4C-92F6-7F4C15C94EAB}" type="pres">
      <dgm:prSet presAssocID="{2334C1E7-96D7-DD40-A35A-1E1FA923FD01}" presName="textNode" presStyleLbl="bgShp" presStyleIdx="0" presStyleCnt="3"/>
      <dgm:spPr/>
      <dgm:t>
        <a:bodyPr/>
        <a:lstStyle/>
        <a:p>
          <a:endParaRPr lang="en-US"/>
        </a:p>
      </dgm:t>
    </dgm:pt>
    <dgm:pt modelId="{2456D640-8F92-CF43-A7A1-D2D44F851D85}" type="pres">
      <dgm:prSet presAssocID="{2334C1E7-96D7-DD40-A35A-1E1FA923FD01}" presName="compChildNode" presStyleCnt="0"/>
      <dgm:spPr/>
    </dgm:pt>
    <dgm:pt modelId="{CD2971EF-52E1-DA40-8B7B-A63FF76340F4}" type="pres">
      <dgm:prSet presAssocID="{2334C1E7-96D7-DD40-A35A-1E1FA923FD01}" presName="theInnerList" presStyleCnt="0"/>
      <dgm:spPr/>
    </dgm:pt>
    <dgm:pt modelId="{796A69BD-562D-F148-B1F3-31F789F9ECBE}" type="pres">
      <dgm:prSet presAssocID="{4D06C0FA-138C-2141-A876-D9A94E7ECA2B}" presName="childNode" presStyleLbl="node1" presStyleIdx="0" presStyleCnt="3">
        <dgm:presLayoutVars>
          <dgm:bulletEnabled val="1"/>
        </dgm:presLayoutVars>
      </dgm:prSet>
      <dgm:spPr/>
      <dgm:t>
        <a:bodyPr/>
        <a:lstStyle/>
        <a:p>
          <a:endParaRPr lang="en-US"/>
        </a:p>
      </dgm:t>
    </dgm:pt>
    <dgm:pt modelId="{50FF5F05-25D8-8D4A-B3F5-6F07CCAB9BEE}" type="pres">
      <dgm:prSet presAssocID="{2334C1E7-96D7-DD40-A35A-1E1FA923FD01}" presName="aSpace" presStyleCnt="0"/>
      <dgm:spPr/>
    </dgm:pt>
    <dgm:pt modelId="{C1625257-D760-7E4B-A50F-AE77615C78E0}" type="pres">
      <dgm:prSet presAssocID="{E693271B-7A98-4F45-9792-D79C183326FE}" presName="compNode" presStyleCnt="0"/>
      <dgm:spPr/>
    </dgm:pt>
    <dgm:pt modelId="{67B4E20E-A357-4641-8A5F-CB8F25610962}" type="pres">
      <dgm:prSet presAssocID="{E693271B-7A98-4F45-9792-D79C183326FE}" presName="aNode" presStyleLbl="bgShp" presStyleIdx="1" presStyleCnt="3"/>
      <dgm:spPr/>
      <dgm:t>
        <a:bodyPr/>
        <a:lstStyle/>
        <a:p>
          <a:endParaRPr lang="en-US"/>
        </a:p>
      </dgm:t>
    </dgm:pt>
    <dgm:pt modelId="{6DBC052E-43D6-FC43-A29C-9F8629C39C21}" type="pres">
      <dgm:prSet presAssocID="{E693271B-7A98-4F45-9792-D79C183326FE}" presName="textNode" presStyleLbl="bgShp" presStyleIdx="1" presStyleCnt="3"/>
      <dgm:spPr/>
      <dgm:t>
        <a:bodyPr/>
        <a:lstStyle/>
        <a:p>
          <a:endParaRPr lang="en-US"/>
        </a:p>
      </dgm:t>
    </dgm:pt>
    <dgm:pt modelId="{3D6A44D4-40AC-4142-9BFB-1AEBC8892B8D}" type="pres">
      <dgm:prSet presAssocID="{E693271B-7A98-4F45-9792-D79C183326FE}" presName="compChildNode" presStyleCnt="0"/>
      <dgm:spPr/>
    </dgm:pt>
    <dgm:pt modelId="{AD984848-5E9A-074E-9FD5-5FFBC68F1C1D}" type="pres">
      <dgm:prSet presAssocID="{E693271B-7A98-4F45-9792-D79C183326FE}" presName="theInnerList" presStyleCnt="0"/>
      <dgm:spPr/>
    </dgm:pt>
    <dgm:pt modelId="{A6629E97-429D-6E46-9E2B-9F462E26834C}" type="pres">
      <dgm:prSet presAssocID="{EF65AA0E-FB7A-AD4B-9E8E-3035F473D069}" presName="childNode" presStyleLbl="node1" presStyleIdx="1" presStyleCnt="3">
        <dgm:presLayoutVars>
          <dgm:bulletEnabled val="1"/>
        </dgm:presLayoutVars>
      </dgm:prSet>
      <dgm:spPr/>
      <dgm:t>
        <a:bodyPr/>
        <a:lstStyle/>
        <a:p>
          <a:endParaRPr lang="en-US"/>
        </a:p>
      </dgm:t>
    </dgm:pt>
    <dgm:pt modelId="{84E3D1E7-B10A-0646-A624-1F32639A55FE}" type="pres">
      <dgm:prSet presAssocID="{E693271B-7A98-4F45-9792-D79C183326FE}" presName="aSpace" presStyleCnt="0"/>
      <dgm:spPr/>
    </dgm:pt>
    <dgm:pt modelId="{7BA5DF0C-D2C6-0B47-8580-D4889F494E21}" type="pres">
      <dgm:prSet presAssocID="{5484FDB0-6B2F-7242-8AC3-DE32790BCC51}" presName="compNode" presStyleCnt="0"/>
      <dgm:spPr/>
    </dgm:pt>
    <dgm:pt modelId="{CB6582CD-3F00-DE4E-8AD6-752ADCC5EA58}" type="pres">
      <dgm:prSet presAssocID="{5484FDB0-6B2F-7242-8AC3-DE32790BCC51}" presName="aNode" presStyleLbl="bgShp" presStyleIdx="2" presStyleCnt="3"/>
      <dgm:spPr/>
      <dgm:t>
        <a:bodyPr/>
        <a:lstStyle/>
        <a:p>
          <a:endParaRPr lang="en-US"/>
        </a:p>
      </dgm:t>
    </dgm:pt>
    <dgm:pt modelId="{1E0409C6-F064-594B-993F-ABECA4E0B883}" type="pres">
      <dgm:prSet presAssocID="{5484FDB0-6B2F-7242-8AC3-DE32790BCC51}" presName="textNode" presStyleLbl="bgShp" presStyleIdx="2" presStyleCnt="3"/>
      <dgm:spPr/>
      <dgm:t>
        <a:bodyPr/>
        <a:lstStyle/>
        <a:p>
          <a:endParaRPr lang="en-US"/>
        </a:p>
      </dgm:t>
    </dgm:pt>
    <dgm:pt modelId="{E16E8D9E-5F89-E443-8B13-BB63C559CA8D}" type="pres">
      <dgm:prSet presAssocID="{5484FDB0-6B2F-7242-8AC3-DE32790BCC51}" presName="compChildNode" presStyleCnt="0"/>
      <dgm:spPr/>
    </dgm:pt>
    <dgm:pt modelId="{C3A1E4AC-438F-824D-8158-574983095355}" type="pres">
      <dgm:prSet presAssocID="{5484FDB0-6B2F-7242-8AC3-DE32790BCC51}" presName="theInnerList" presStyleCnt="0"/>
      <dgm:spPr/>
    </dgm:pt>
    <dgm:pt modelId="{2288B9E5-78E5-5242-A881-FE59E61B31BE}" type="pres">
      <dgm:prSet presAssocID="{41B10EEE-E613-1647-BCC8-7CD459D97961}" presName="childNode" presStyleLbl="node1" presStyleIdx="2" presStyleCnt="3">
        <dgm:presLayoutVars>
          <dgm:bulletEnabled val="1"/>
        </dgm:presLayoutVars>
      </dgm:prSet>
      <dgm:spPr/>
      <dgm:t>
        <a:bodyPr/>
        <a:lstStyle/>
        <a:p>
          <a:endParaRPr lang="en-US"/>
        </a:p>
      </dgm:t>
    </dgm:pt>
  </dgm:ptLst>
  <dgm:cxnLst>
    <dgm:cxn modelId="{C9E85E63-8D8D-A24E-B048-9BA655DBB1BC}" srcId="{45CDAEB9-70B6-814B-A6FC-D98881AA4B23}" destId="{2334C1E7-96D7-DD40-A35A-1E1FA923FD01}" srcOrd="0" destOrd="0" parTransId="{0B6C296A-8FB3-1C48-B6FD-B34AFB780FEE}" sibTransId="{4AEEA291-9556-9848-A815-FA0CA29E5030}"/>
    <dgm:cxn modelId="{C404CE79-E99D-0A42-8AE6-D9802E8FA2DC}" srcId="{45CDAEB9-70B6-814B-A6FC-D98881AA4B23}" destId="{5484FDB0-6B2F-7242-8AC3-DE32790BCC51}" srcOrd="2" destOrd="0" parTransId="{F6247984-26A8-E047-8772-338189F486A7}" sibTransId="{F70CEA18-1767-B543-8FCD-C0A6AA2E2493}"/>
    <dgm:cxn modelId="{8150A5E8-1170-7C49-ACAC-3984A9342B93}" srcId="{5484FDB0-6B2F-7242-8AC3-DE32790BCC51}" destId="{41B10EEE-E613-1647-BCC8-7CD459D97961}" srcOrd="0" destOrd="0" parTransId="{0FF542A3-351D-FC47-92D9-93901B39B703}" sibTransId="{18530FB9-EF00-654F-90A0-D7F9162E6E5B}"/>
    <dgm:cxn modelId="{8FAFE12A-BF37-4C40-BB4E-F15721D5C0C8}" srcId="{2334C1E7-96D7-DD40-A35A-1E1FA923FD01}" destId="{4D06C0FA-138C-2141-A876-D9A94E7ECA2B}" srcOrd="0" destOrd="0" parTransId="{359574D3-E122-E542-A3AE-B516363A800D}" sibTransId="{2EC16414-28FF-1E42-BF84-C41FC5D0FBF4}"/>
    <dgm:cxn modelId="{85B12055-CAB3-4EE9-9D31-10E65BDE47F2}" type="presOf" srcId="{5484FDB0-6B2F-7242-8AC3-DE32790BCC51}" destId="{1E0409C6-F064-594B-993F-ABECA4E0B883}" srcOrd="1" destOrd="0" presId="urn:microsoft.com/office/officeart/2005/8/layout/lProcess2"/>
    <dgm:cxn modelId="{5CD13369-4691-4349-8C8D-42BBE2BF8478}" type="presOf" srcId="{E693271B-7A98-4F45-9792-D79C183326FE}" destId="{6DBC052E-43D6-FC43-A29C-9F8629C39C21}" srcOrd="1" destOrd="0" presId="urn:microsoft.com/office/officeart/2005/8/layout/lProcess2"/>
    <dgm:cxn modelId="{6F9C14C2-FD24-49EC-8DFB-B3A65EA5851D}" type="presOf" srcId="{EF65AA0E-FB7A-AD4B-9E8E-3035F473D069}" destId="{A6629E97-429D-6E46-9E2B-9F462E26834C}" srcOrd="0" destOrd="0" presId="urn:microsoft.com/office/officeart/2005/8/layout/lProcess2"/>
    <dgm:cxn modelId="{B972B4F4-0519-4A46-880A-D65C127B8149}" srcId="{E693271B-7A98-4F45-9792-D79C183326FE}" destId="{EF65AA0E-FB7A-AD4B-9E8E-3035F473D069}" srcOrd="0" destOrd="0" parTransId="{3F0E7B12-B38C-9543-81D4-7AFA88B740BC}" sibTransId="{CFEFC4E2-3AE7-E941-9F97-47CCE591B3F4}"/>
    <dgm:cxn modelId="{3FD31213-DD50-42F4-8A76-D8B20D50CE56}" type="presOf" srcId="{2334C1E7-96D7-DD40-A35A-1E1FA923FD01}" destId="{534AD0CC-DE9C-2646-8782-1DD9C50DC6EA}" srcOrd="0" destOrd="0" presId="urn:microsoft.com/office/officeart/2005/8/layout/lProcess2"/>
    <dgm:cxn modelId="{3C30BF05-6B1E-304B-8D37-0FF6467FCF07}" srcId="{45CDAEB9-70B6-814B-A6FC-D98881AA4B23}" destId="{E693271B-7A98-4F45-9792-D79C183326FE}" srcOrd="1" destOrd="0" parTransId="{88EBCA55-277D-CA44-852C-431BF561BA54}" sibTransId="{7E2D821D-AED9-4049-B232-7F3C156B907B}"/>
    <dgm:cxn modelId="{F78D1F53-BB36-438D-A88C-5D19A75E844E}" type="presOf" srcId="{45CDAEB9-70B6-814B-A6FC-D98881AA4B23}" destId="{84DBE146-78D8-1D4E-8625-36C47D1C5DA8}" srcOrd="0" destOrd="0" presId="urn:microsoft.com/office/officeart/2005/8/layout/lProcess2"/>
    <dgm:cxn modelId="{C2F5D758-3EDA-437E-8569-E828F1F53119}" type="presOf" srcId="{2334C1E7-96D7-DD40-A35A-1E1FA923FD01}" destId="{51A55CCA-EB21-4A4C-92F6-7F4C15C94EAB}" srcOrd="1" destOrd="0" presId="urn:microsoft.com/office/officeart/2005/8/layout/lProcess2"/>
    <dgm:cxn modelId="{F91423D2-B24F-4C48-BA86-00CB9323EE53}" type="presOf" srcId="{E693271B-7A98-4F45-9792-D79C183326FE}" destId="{67B4E20E-A357-4641-8A5F-CB8F25610962}" srcOrd="0" destOrd="0" presId="urn:microsoft.com/office/officeart/2005/8/layout/lProcess2"/>
    <dgm:cxn modelId="{C373C9A0-CC55-4198-8CD8-89671CCD16AD}" type="presOf" srcId="{4D06C0FA-138C-2141-A876-D9A94E7ECA2B}" destId="{796A69BD-562D-F148-B1F3-31F789F9ECBE}" srcOrd="0" destOrd="0" presId="urn:microsoft.com/office/officeart/2005/8/layout/lProcess2"/>
    <dgm:cxn modelId="{1E2F29AE-A566-485B-BE3F-8F6B3D4A7203}" type="presOf" srcId="{5484FDB0-6B2F-7242-8AC3-DE32790BCC51}" destId="{CB6582CD-3F00-DE4E-8AD6-752ADCC5EA58}" srcOrd="0" destOrd="0" presId="urn:microsoft.com/office/officeart/2005/8/layout/lProcess2"/>
    <dgm:cxn modelId="{F207E987-36B9-4A17-BB04-6770EA03AD95}" type="presOf" srcId="{41B10EEE-E613-1647-BCC8-7CD459D97961}" destId="{2288B9E5-78E5-5242-A881-FE59E61B31BE}" srcOrd="0" destOrd="0" presId="urn:microsoft.com/office/officeart/2005/8/layout/lProcess2"/>
    <dgm:cxn modelId="{2AD0357D-1B34-457F-BA79-6A8FC6FAF4C8}" type="presParOf" srcId="{84DBE146-78D8-1D4E-8625-36C47D1C5DA8}" destId="{5ACF0B1A-F063-354F-94E9-0F9FD939BF61}" srcOrd="0" destOrd="0" presId="urn:microsoft.com/office/officeart/2005/8/layout/lProcess2"/>
    <dgm:cxn modelId="{D44BBCBE-D208-470E-9E9E-DF2AE30982EF}" type="presParOf" srcId="{5ACF0B1A-F063-354F-94E9-0F9FD939BF61}" destId="{534AD0CC-DE9C-2646-8782-1DD9C50DC6EA}" srcOrd="0" destOrd="0" presId="urn:microsoft.com/office/officeart/2005/8/layout/lProcess2"/>
    <dgm:cxn modelId="{66FA049C-416F-40A9-8523-F8992DA67EA1}" type="presParOf" srcId="{5ACF0B1A-F063-354F-94E9-0F9FD939BF61}" destId="{51A55CCA-EB21-4A4C-92F6-7F4C15C94EAB}" srcOrd="1" destOrd="0" presId="urn:microsoft.com/office/officeart/2005/8/layout/lProcess2"/>
    <dgm:cxn modelId="{F3225F55-8BF2-425D-91A5-A83FDDF596F8}" type="presParOf" srcId="{5ACF0B1A-F063-354F-94E9-0F9FD939BF61}" destId="{2456D640-8F92-CF43-A7A1-D2D44F851D85}" srcOrd="2" destOrd="0" presId="urn:microsoft.com/office/officeart/2005/8/layout/lProcess2"/>
    <dgm:cxn modelId="{7C88DD33-0AE2-4687-A39C-81F34D49ABAE}" type="presParOf" srcId="{2456D640-8F92-CF43-A7A1-D2D44F851D85}" destId="{CD2971EF-52E1-DA40-8B7B-A63FF76340F4}" srcOrd="0" destOrd="0" presId="urn:microsoft.com/office/officeart/2005/8/layout/lProcess2"/>
    <dgm:cxn modelId="{F76C486D-4545-4770-AACE-034882048A41}" type="presParOf" srcId="{CD2971EF-52E1-DA40-8B7B-A63FF76340F4}" destId="{796A69BD-562D-F148-B1F3-31F789F9ECBE}" srcOrd="0" destOrd="0" presId="urn:microsoft.com/office/officeart/2005/8/layout/lProcess2"/>
    <dgm:cxn modelId="{D580592D-8CAD-401E-8958-4C3C786C803A}" type="presParOf" srcId="{84DBE146-78D8-1D4E-8625-36C47D1C5DA8}" destId="{50FF5F05-25D8-8D4A-B3F5-6F07CCAB9BEE}" srcOrd="1" destOrd="0" presId="urn:microsoft.com/office/officeart/2005/8/layout/lProcess2"/>
    <dgm:cxn modelId="{1EA0269E-3CD5-495E-9A1D-D435BB40A3EB}" type="presParOf" srcId="{84DBE146-78D8-1D4E-8625-36C47D1C5DA8}" destId="{C1625257-D760-7E4B-A50F-AE77615C78E0}" srcOrd="2" destOrd="0" presId="urn:microsoft.com/office/officeart/2005/8/layout/lProcess2"/>
    <dgm:cxn modelId="{D5FF9119-CF0F-43C4-B600-C6FEAB7331B0}" type="presParOf" srcId="{C1625257-D760-7E4B-A50F-AE77615C78E0}" destId="{67B4E20E-A357-4641-8A5F-CB8F25610962}" srcOrd="0" destOrd="0" presId="urn:microsoft.com/office/officeart/2005/8/layout/lProcess2"/>
    <dgm:cxn modelId="{F3888C20-0366-4154-8DC9-8582F4455DBE}" type="presParOf" srcId="{C1625257-D760-7E4B-A50F-AE77615C78E0}" destId="{6DBC052E-43D6-FC43-A29C-9F8629C39C21}" srcOrd="1" destOrd="0" presId="urn:microsoft.com/office/officeart/2005/8/layout/lProcess2"/>
    <dgm:cxn modelId="{52073414-094B-4A6B-A419-11629FE8A0EC}" type="presParOf" srcId="{C1625257-D760-7E4B-A50F-AE77615C78E0}" destId="{3D6A44D4-40AC-4142-9BFB-1AEBC8892B8D}" srcOrd="2" destOrd="0" presId="urn:microsoft.com/office/officeart/2005/8/layout/lProcess2"/>
    <dgm:cxn modelId="{3B3A32E1-2E26-48C2-9D95-6014E0C52BA1}" type="presParOf" srcId="{3D6A44D4-40AC-4142-9BFB-1AEBC8892B8D}" destId="{AD984848-5E9A-074E-9FD5-5FFBC68F1C1D}" srcOrd="0" destOrd="0" presId="urn:microsoft.com/office/officeart/2005/8/layout/lProcess2"/>
    <dgm:cxn modelId="{1BA672E1-510F-4D61-B860-D95B5720DFC0}" type="presParOf" srcId="{AD984848-5E9A-074E-9FD5-5FFBC68F1C1D}" destId="{A6629E97-429D-6E46-9E2B-9F462E26834C}" srcOrd="0" destOrd="0" presId="urn:microsoft.com/office/officeart/2005/8/layout/lProcess2"/>
    <dgm:cxn modelId="{C25A3380-AB77-440E-85F6-9A430F2D4DFC}" type="presParOf" srcId="{84DBE146-78D8-1D4E-8625-36C47D1C5DA8}" destId="{84E3D1E7-B10A-0646-A624-1F32639A55FE}" srcOrd="3" destOrd="0" presId="urn:microsoft.com/office/officeart/2005/8/layout/lProcess2"/>
    <dgm:cxn modelId="{4C96B89B-811E-4EBC-BEFE-28A8F18C8A6D}" type="presParOf" srcId="{84DBE146-78D8-1D4E-8625-36C47D1C5DA8}" destId="{7BA5DF0C-D2C6-0B47-8580-D4889F494E21}" srcOrd="4" destOrd="0" presId="urn:microsoft.com/office/officeart/2005/8/layout/lProcess2"/>
    <dgm:cxn modelId="{94DB34B7-EDF5-44B3-B44D-63798CA9B477}" type="presParOf" srcId="{7BA5DF0C-D2C6-0B47-8580-D4889F494E21}" destId="{CB6582CD-3F00-DE4E-8AD6-752ADCC5EA58}" srcOrd="0" destOrd="0" presId="urn:microsoft.com/office/officeart/2005/8/layout/lProcess2"/>
    <dgm:cxn modelId="{AB756559-62FF-4456-9070-BE7EE66F61C9}" type="presParOf" srcId="{7BA5DF0C-D2C6-0B47-8580-D4889F494E21}" destId="{1E0409C6-F064-594B-993F-ABECA4E0B883}" srcOrd="1" destOrd="0" presId="urn:microsoft.com/office/officeart/2005/8/layout/lProcess2"/>
    <dgm:cxn modelId="{E71A6E16-C382-4615-9078-899B57E9867F}" type="presParOf" srcId="{7BA5DF0C-D2C6-0B47-8580-D4889F494E21}" destId="{E16E8D9E-5F89-E443-8B13-BB63C559CA8D}" srcOrd="2" destOrd="0" presId="urn:microsoft.com/office/officeart/2005/8/layout/lProcess2"/>
    <dgm:cxn modelId="{9B55F100-E213-41F9-88F7-4B64DF70A255}" type="presParOf" srcId="{E16E8D9E-5F89-E443-8B13-BB63C559CA8D}" destId="{C3A1E4AC-438F-824D-8158-574983095355}" srcOrd="0" destOrd="0" presId="urn:microsoft.com/office/officeart/2005/8/layout/lProcess2"/>
    <dgm:cxn modelId="{8FD765F7-673F-4BB8-9BBA-CDC2ED6E89A3}" type="presParOf" srcId="{C3A1E4AC-438F-824D-8158-574983095355}" destId="{2288B9E5-78E5-5242-A881-FE59E61B31BE}"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7693CF4-AAF2-B340-B9CC-E04C9AC05565}"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US"/>
        </a:p>
      </dgm:t>
    </dgm:pt>
    <dgm:pt modelId="{C5138266-2F91-394D-A6D4-334A70C76E39}">
      <dgm:prSet phldrT="[Text]"/>
      <dgm:spPr>
        <a:solidFill>
          <a:schemeClr val="accent3">
            <a:lumMod val="75000"/>
          </a:schemeClr>
        </a:solidFill>
      </dgm:spPr>
      <dgm:t>
        <a:bodyPr/>
        <a:lstStyle/>
        <a:p>
          <a:r>
            <a:rPr lang="en-US" dirty="0" smtClean="0"/>
            <a:t>Information Gathering</a:t>
          </a:r>
          <a:endParaRPr lang="en-US" dirty="0"/>
        </a:p>
      </dgm:t>
    </dgm:pt>
    <dgm:pt modelId="{B677236E-40DB-8545-A52E-FED67A217724}" type="parTrans" cxnId="{632C73BE-086B-5943-81CB-4496623E0AB4}">
      <dgm:prSet/>
      <dgm:spPr/>
      <dgm:t>
        <a:bodyPr/>
        <a:lstStyle/>
        <a:p>
          <a:endParaRPr lang="en-US"/>
        </a:p>
      </dgm:t>
    </dgm:pt>
    <dgm:pt modelId="{8CBBD660-2EC4-7D47-B197-7C8CF1F5F29B}" type="sibTrans" cxnId="{632C73BE-086B-5943-81CB-4496623E0AB4}">
      <dgm:prSet/>
      <dgm:spPr/>
      <dgm:t>
        <a:bodyPr/>
        <a:lstStyle/>
        <a:p>
          <a:endParaRPr lang="en-US"/>
        </a:p>
      </dgm:t>
    </dgm:pt>
    <dgm:pt modelId="{A32CBA94-0619-BD43-B1C6-03A6AA853E32}">
      <dgm:prSet phldrT="[Text]"/>
      <dgm:spPr>
        <a:solidFill>
          <a:schemeClr val="accent3">
            <a:lumMod val="60000"/>
            <a:lumOff val="40000"/>
          </a:schemeClr>
        </a:solidFill>
      </dgm:spPr>
      <dgm:t>
        <a:bodyPr/>
        <a:lstStyle/>
        <a:p>
          <a:r>
            <a:rPr lang="en-US" b="1" dirty="0" smtClean="0"/>
            <a:t>Interviews</a:t>
          </a:r>
          <a:r>
            <a:rPr lang="en-US" dirty="0" smtClean="0"/>
            <a:t> with DES staff and stakeholders </a:t>
          </a:r>
          <a:endParaRPr lang="en-US" dirty="0"/>
        </a:p>
      </dgm:t>
    </dgm:pt>
    <dgm:pt modelId="{68990E00-920C-E544-B8BF-ACE033A8835F}" type="parTrans" cxnId="{38367A58-F70D-4343-810E-B2D4CE1857F6}">
      <dgm:prSet/>
      <dgm:spPr/>
      <dgm:t>
        <a:bodyPr/>
        <a:lstStyle/>
        <a:p>
          <a:endParaRPr lang="en-US"/>
        </a:p>
      </dgm:t>
    </dgm:pt>
    <dgm:pt modelId="{23C2BC77-C4EB-2E48-A08C-85DA80D8547C}" type="sibTrans" cxnId="{38367A58-F70D-4343-810E-B2D4CE1857F6}">
      <dgm:prSet/>
      <dgm:spPr/>
      <dgm:t>
        <a:bodyPr/>
        <a:lstStyle/>
        <a:p>
          <a:endParaRPr lang="en-US"/>
        </a:p>
      </dgm:t>
    </dgm:pt>
    <dgm:pt modelId="{7FC83B14-DC1A-D949-9710-5365EFD4938E}">
      <dgm:prSet phldrT="[Text]"/>
      <dgm:spPr>
        <a:solidFill>
          <a:schemeClr val="accent3">
            <a:lumMod val="60000"/>
            <a:lumOff val="40000"/>
          </a:schemeClr>
        </a:solidFill>
      </dgm:spPr>
      <dgm:t>
        <a:bodyPr/>
        <a:lstStyle/>
        <a:p>
          <a:r>
            <a:rPr lang="en-US" b="1" dirty="0" smtClean="0"/>
            <a:t>Focus groups </a:t>
          </a:r>
          <a:r>
            <a:rPr lang="en-US" dirty="0" smtClean="0"/>
            <a:t>with representatives of various Washington state agencies</a:t>
          </a:r>
        </a:p>
      </dgm:t>
    </dgm:pt>
    <dgm:pt modelId="{8EF5E02F-686F-4840-A4A1-0FF0F8A9F0D1}" type="parTrans" cxnId="{CA52D9D4-4786-5240-9F4F-36935793A612}">
      <dgm:prSet/>
      <dgm:spPr/>
      <dgm:t>
        <a:bodyPr/>
        <a:lstStyle/>
        <a:p>
          <a:endParaRPr lang="en-US"/>
        </a:p>
      </dgm:t>
    </dgm:pt>
    <dgm:pt modelId="{11E2B9C1-BDE5-6E49-B288-BBCF745125AD}" type="sibTrans" cxnId="{CA52D9D4-4786-5240-9F4F-36935793A612}">
      <dgm:prSet/>
      <dgm:spPr/>
      <dgm:t>
        <a:bodyPr/>
        <a:lstStyle/>
        <a:p>
          <a:endParaRPr lang="en-US"/>
        </a:p>
      </dgm:t>
    </dgm:pt>
    <dgm:pt modelId="{CB70480F-58E2-734C-A474-2C7611C5230D}">
      <dgm:prSet phldrT="[Text]"/>
      <dgm:spPr>
        <a:solidFill>
          <a:schemeClr val="accent3">
            <a:lumMod val="75000"/>
          </a:schemeClr>
        </a:solidFill>
      </dgm:spPr>
      <dgm:t>
        <a:bodyPr/>
        <a:lstStyle/>
        <a:p>
          <a:r>
            <a:rPr lang="en-US" dirty="0" smtClean="0"/>
            <a:t>Results</a:t>
          </a:r>
          <a:endParaRPr lang="en-US" dirty="0"/>
        </a:p>
      </dgm:t>
    </dgm:pt>
    <dgm:pt modelId="{1E3C53D6-D0D8-514B-9841-9DD386792C97}" type="parTrans" cxnId="{EBCB2BFC-A030-FC43-9400-A2F2304B71EC}">
      <dgm:prSet/>
      <dgm:spPr/>
      <dgm:t>
        <a:bodyPr/>
        <a:lstStyle/>
        <a:p>
          <a:endParaRPr lang="en-US"/>
        </a:p>
      </dgm:t>
    </dgm:pt>
    <dgm:pt modelId="{E02F30BC-8FA7-E04C-ADEC-3EF8FBF59D46}" type="sibTrans" cxnId="{EBCB2BFC-A030-FC43-9400-A2F2304B71EC}">
      <dgm:prSet/>
      <dgm:spPr/>
      <dgm:t>
        <a:bodyPr/>
        <a:lstStyle/>
        <a:p>
          <a:endParaRPr lang="en-US"/>
        </a:p>
      </dgm:t>
    </dgm:pt>
    <dgm:pt modelId="{F6C6F3B7-A20B-A54F-9C70-9DE385174889}">
      <dgm:prSet phldrT="[Text]"/>
      <dgm:spPr>
        <a:solidFill>
          <a:schemeClr val="accent3">
            <a:lumMod val="60000"/>
            <a:lumOff val="40000"/>
            <a:alpha val="90000"/>
          </a:schemeClr>
        </a:solidFill>
      </dgm:spPr>
      <dgm:t>
        <a:bodyPr/>
        <a:lstStyle/>
        <a:p>
          <a:r>
            <a:rPr lang="en-US" dirty="0" smtClean="0"/>
            <a:t>75% of survey respondents indicated that purchasing or procurement (or both) accounts for over half their job responsibilities</a:t>
          </a:r>
          <a:endParaRPr lang="en-US" dirty="0"/>
        </a:p>
      </dgm:t>
    </dgm:pt>
    <dgm:pt modelId="{2C061FF6-CC32-5445-A606-F06649122592}" type="parTrans" cxnId="{826FFA4E-94FD-EF4F-AF5C-55E36E91A7A9}">
      <dgm:prSet/>
      <dgm:spPr/>
      <dgm:t>
        <a:bodyPr/>
        <a:lstStyle/>
        <a:p>
          <a:endParaRPr lang="en-US"/>
        </a:p>
      </dgm:t>
    </dgm:pt>
    <dgm:pt modelId="{552E4179-E968-B642-A31B-0E8815C1B369}" type="sibTrans" cxnId="{826FFA4E-94FD-EF4F-AF5C-55E36E91A7A9}">
      <dgm:prSet/>
      <dgm:spPr/>
      <dgm:t>
        <a:bodyPr/>
        <a:lstStyle/>
        <a:p>
          <a:endParaRPr lang="en-US"/>
        </a:p>
      </dgm:t>
    </dgm:pt>
    <dgm:pt modelId="{28049052-8077-9046-B7FA-79B80BC3CC97}">
      <dgm:prSet phldrT="[Text]"/>
      <dgm:spPr>
        <a:solidFill>
          <a:schemeClr val="accent3">
            <a:lumMod val="60000"/>
            <a:lumOff val="40000"/>
            <a:alpha val="90000"/>
          </a:schemeClr>
        </a:solidFill>
      </dgm:spPr>
      <dgm:t>
        <a:bodyPr/>
        <a:lstStyle/>
        <a:p>
          <a:r>
            <a:rPr lang="en-US" dirty="0" smtClean="0"/>
            <a:t>Training topics rated with high priority include:</a:t>
          </a:r>
          <a:endParaRPr lang="en-US" dirty="0"/>
        </a:p>
      </dgm:t>
    </dgm:pt>
    <dgm:pt modelId="{C52F610D-D356-B645-A1F6-C81140C4401E}" type="parTrans" cxnId="{4D4D0854-99FE-9A4E-B3F4-02CA6F60B295}">
      <dgm:prSet/>
      <dgm:spPr/>
      <dgm:t>
        <a:bodyPr/>
        <a:lstStyle/>
        <a:p>
          <a:endParaRPr lang="en-US"/>
        </a:p>
      </dgm:t>
    </dgm:pt>
    <dgm:pt modelId="{5B1B2CCB-BB28-6343-B7A3-11B751508CE1}" type="sibTrans" cxnId="{4D4D0854-99FE-9A4E-B3F4-02CA6F60B295}">
      <dgm:prSet/>
      <dgm:spPr/>
      <dgm:t>
        <a:bodyPr/>
        <a:lstStyle/>
        <a:p>
          <a:endParaRPr lang="en-US"/>
        </a:p>
      </dgm:t>
    </dgm:pt>
    <dgm:pt modelId="{B6480836-D904-BE4D-87EF-D0F8DEDDF87A}">
      <dgm:prSet phldrT="[Text]"/>
      <dgm:spPr>
        <a:solidFill>
          <a:schemeClr val="accent3">
            <a:lumMod val="60000"/>
            <a:lumOff val="40000"/>
          </a:schemeClr>
        </a:solidFill>
      </dgm:spPr>
      <dgm:t>
        <a:bodyPr/>
        <a:lstStyle/>
        <a:p>
          <a:r>
            <a:rPr lang="en-US" b="1" dirty="0" smtClean="0"/>
            <a:t>Survey</a:t>
          </a:r>
          <a:r>
            <a:rPr lang="en-US" dirty="0" smtClean="0"/>
            <a:t> of procurement professionals statewide with over 200 responses</a:t>
          </a:r>
        </a:p>
      </dgm:t>
    </dgm:pt>
    <dgm:pt modelId="{9F0687DA-B868-E944-BBEC-213ED7330E02}" type="parTrans" cxnId="{9A86A208-892D-604E-8321-5243F9C4A8E1}">
      <dgm:prSet/>
      <dgm:spPr/>
      <dgm:t>
        <a:bodyPr/>
        <a:lstStyle/>
        <a:p>
          <a:endParaRPr lang="en-US"/>
        </a:p>
      </dgm:t>
    </dgm:pt>
    <dgm:pt modelId="{6A170492-8D61-9F4D-BB5A-E1E65FB28BAD}" type="sibTrans" cxnId="{9A86A208-892D-604E-8321-5243F9C4A8E1}">
      <dgm:prSet/>
      <dgm:spPr/>
      <dgm:t>
        <a:bodyPr/>
        <a:lstStyle/>
        <a:p>
          <a:endParaRPr lang="en-US"/>
        </a:p>
      </dgm:t>
    </dgm:pt>
    <dgm:pt modelId="{699512D2-5BB7-D340-AE4D-71927CAFE07A}">
      <dgm:prSet phldrT="[Text]"/>
      <dgm:spPr>
        <a:solidFill>
          <a:schemeClr val="accent3">
            <a:lumMod val="60000"/>
            <a:lumOff val="40000"/>
          </a:schemeClr>
        </a:solidFill>
      </dgm:spPr>
      <dgm:t>
        <a:bodyPr/>
        <a:lstStyle/>
        <a:p>
          <a:r>
            <a:rPr lang="en-US" b="1" dirty="0" smtClean="0"/>
            <a:t>Requirements</a:t>
          </a:r>
          <a:r>
            <a:rPr lang="en-US" dirty="0" smtClean="0"/>
            <a:t> gathering for courses and certification </a:t>
          </a:r>
        </a:p>
      </dgm:t>
    </dgm:pt>
    <dgm:pt modelId="{1C99C625-72D1-0B4A-A4B3-E2CD91FCE84F}" type="parTrans" cxnId="{966AAB05-BED3-A14F-A07B-AA109F532438}">
      <dgm:prSet/>
      <dgm:spPr/>
      <dgm:t>
        <a:bodyPr/>
        <a:lstStyle/>
        <a:p>
          <a:endParaRPr lang="en-US"/>
        </a:p>
      </dgm:t>
    </dgm:pt>
    <dgm:pt modelId="{65662A04-A56E-A74C-A360-ACD746BF49FD}" type="sibTrans" cxnId="{966AAB05-BED3-A14F-A07B-AA109F532438}">
      <dgm:prSet/>
      <dgm:spPr/>
      <dgm:t>
        <a:bodyPr/>
        <a:lstStyle/>
        <a:p>
          <a:endParaRPr lang="en-US"/>
        </a:p>
      </dgm:t>
    </dgm:pt>
    <dgm:pt modelId="{8A2BBD79-E69D-7F46-B52E-C2E9DD3E4D13}">
      <dgm:prSet phldrT="[Text]"/>
      <dgm:spPr>
        <a:solidFill>
          <a:schemeClr val="accent3">
            <a:lumMod val="60000"/>
            <a:lumOff val="40000"/>
          </a:schemeClr>
        </a:solidFill>
      </dgm:spPr>
      <dgm:t>
        <a:bodyPr/>
        <a:lstStyle/>
        <a:p>
          <a:r>
            <a:rPr lang="en-US" b="1" dirty="0" smtClean="0"/>
            <a:t>Gap Analysis</a:t>
          </a:r>
          <a:r>
            <a:rPr lang="en-US" dirty="0" smtClean="0"/>
            <a:t>: inventory of current training curricula and materials available through DES and other Washington agencies</a:t>
          </a:r>
        </a:p>
      </dgm:t>
    </dgm:pt>
    <dgm:pt modelId="{7905028C-E9FA-644F-9478-2A7F9F5915A6}" type="parTrans" cxnId="{A9822F0E-1A20-5A43-BC79-F6045DFD377E}">
      <dgm:prSet/>
      <dgm:spPr/>
      <dgm:t>
        <a:bodyPr/>
        <a:lstStyle/>
        <a:p>
          <a:endParaRPr lang="en-US"/>
        </a:p>
      </dgm:t>
    </dgm:pt>
    <dgm:pt modelId="{AC3B9986-55BB-824D-A4FB-0880DD54768F}" type="sibTrans" cxnId="{A9822F0E-1A20-5A43-BC79-F6045DFD377E}">
      <dgm:prSet/>
      <dgm:spPr/>
      <dgm:t>
        <a:bodyPr/>
        <a:lstStyle/>
        <a:p>
          <a:endParaRPr lang="en-US"/>
        </a:p>
      </dgm:t>
    </dgm:pt>
    <dgm:pt modelId="{6015040B-97CC-5E47-8D16-13C371484A7C}">
      <dgm:prSet/>
      <dgm:spPr>
        <a:solidFill>
          <a:schemeClr val="accent3">
            <a:lumMod val="60000"/>
            <a:lumOff val="40000"/>
            <a:alpha val="90000"/>
          </a:schemeClr>
        </a:solidFill>
      </dgm:spPr>
      <dgm:t>
        <a:bodyPr/>
        <a:lstStyle/>
        <a:p>
          <a:r>
            <a:rPr lang="en-US" dirty="0" smtClean="0"/>
            <a:t>Complex and Risky Procurements</a:t>
          </a:r>
          <a:endParaRPr lang="en-US" dirty="0"/>
        </a:p>
      </dgm:t>
    </dgm:pt>
    <dgm:pt modelId="{AE6E997B-3FFB-3746-85A6-17B25BFF1CCF}" type="parTrans" cxnId="{92873747-FCFE-5346-8386-D02606A15D5F}">
      <dgm:prSet/>
      <dgm:spPr/>
      <dgm:t>
        <a:bodyPr/>
        <a:lstStyle/>
        <a:p>
          <a:endParaRPr lang="en-US"/>
        </a:p>
      </dgm:t>
    </dgm:pt>
    <dgm:pt modelId="{393C9849-76C7-A941-8D42-6A0FA977F7F6}" type="sibTrans" cxnId="{92873747-FCFE-5346-8386-D02606A15D5F}">
      <dgm:prSet/>
      <dgm:spPr/>
      <dgm:t>
        <a:bodyPr/>
        <a:lstStyle/>
        <a:p>
          <a:endParaRPr lang="en-US"/>
        </a:p>
      </dgm:t>
    </dgm:pt>
    <dgm:pt modelId="{DF5E15BB-D86C-FD4C-A5CD-7DB2C23048BE}">
      <dgm:prSet/>
      <dgm:spPr>
        <a:solidFill>
          <a:schemeClr val="accent3">
            <a:lumMod val="60000"/>
            <a:lumOff val="40000"/>
            <a:alpha val="90000"/>
          </a:schemeClr>
        </a:solidFill>
      </dgm:spPr>
      <dgm:t>
        <a:bodyPr/>
        <a:lstStyle/>
        <a:p>
          <a:r>
            <a:rPr lang="en-US" dirty="0" smtClean="0"/>
            <a:t>Basic Procurement Overview</a:t>
          </a:r>
          <a:endParaRPr lang="en-US" dirty="0"/>
        </a:p>
      </dgm:t>
    </dgm:pt>
    <dgm:pt modelId="{AD5D79E5-1C47-F34D-AC35-B98F6AB0D0E8}" type="parTrans" cxnId="{8F185639-3036-E04B-8A96-DD21BEE8DC51}">
      <dgm:prSet/>
      <dgm:spPr/>
      <dgm:t>
        <a:bodyPr/>
        <a:lstStyle/>
        <a:p>
          <a:endParaRPr lang="en-US"/>
        </a:p>
      </dgm:t>
    </dgm:pt>
    <dgm:pt modelId="{939F9DF3-DA79-874B-9ECA-3230CF225908}" type="sibTrans" cxnId="{8F185639-3036-E04B-8A96-DD21BEE8DC51}">
      <dgm:prSet/>
      <dgm:spPr/>
      <dgm:t>
        <a:bodyPr/>
        <a:lstStyle/>
        <a:p>
          <a:endParaRPr lang="en-US"/>
        </a:p>
      </dgm:t>
    </dgm:pt>
    <dgm:pt modelId="{920F3E95-6155-B849-956B-EE6797B941DC}">
      <dgm:prSet/>
      <dgm:spPr>
        <a:solidFill>
          <a:schemeClr val="accent3">
            <a:lumMod val="60000"/>
            <a:lumOff val="40000"/>
            <a:alpha val="90000"/>
          </a:schemeClr>
        </a:solidFill>
      </dgm:spPr>
      <dgm:t>
        <a:bodyPr/>
        <a:lstStyle/>
        <a:p>
          <a:r>
            <a:rPr lang="en-US" smtClean="0"/>
            <a:t>Contract Management</a:t>
          </a:r>
          <a:endParaRPr lang="en-US" dirty="0"/>
        </a:p>
      </dgm:t>
    </dgm:pt>
    <dgm:pt modelId="{8C30CEC7-7023-8947-9411-8E2CE0152B65}" type="parTrans" cxnId="{7BC63FC9-1E7A-EF46-B700-FD4436DC53E8}">
      <dgm:prSet/>
      <dgm:spPr/>
      <dgm:t>
        <a:bodyPr/>
        <a:lstStyle/>
        <a:p>
          <a:endParaRPr lang="en-US"/>
        </a:p>
      </dgm:t>
    </dgm:pt>
    <dgm:pt modelId="{AA919327-5D5D-BF4C-AD6B-F141C60FD470}" type="sibTrans" cxnId="{7BC63FC9-1E7A-EF46-B700-FD4436DC53E8}">
      <dgm:prSet/>
      <dgm:spPr/>
      <dgm:t>
        <a:bodyPr/>
        <a:lstStyle/>
        <a:p>
          <a:endParaRPr lang="en-US"/>
        </a:p>
      </dgm:t>
    </dgm:pt>
    <dgm:pt modelId="{7CBC14B2-16A0-C34D-AA50-83813D775499}">
      <dgm:prSet/>
      <dgm:spPr>
        <a:solidFill>
          <a:schemeClr val="accent3">
            <a:lumMod val="60000"/>
            <a:lumOff val="40000"/>
            <a:alpha val="90000"/>
          </a:schemeClr>
        </a:solidFill>
      </dgm:spPr>
      <dgm:t>
        <a:bodyPr/>
        <a:lstStyle/>
        <a:p>
          <a:r>
            <a:rPr lang="en-US" dirty="0" smtClean="0"/>
            <a:t>IT Procurements</a:t>
          </a:r>
          <a:endParaRPr lang="en-US" dirty="0"/>
        </a:p>
      </dgm:t>
    </dgm:pt>
    <dgm:pt modelId="{FC058F61-333A-014A-8D4F-C42BAC05BB1E}" type="parTrans" cxnId="{4D982B31-1B5A-7E4B-9690-AD767D337DA9}">
      <dgm:prSet/>
      <dgm:spPr/>
      <dgm:t>
        <a:bodyPr/>
        <a:lstStyle/>
        <a:p>
          <a:endParaRPr lang="en-US"/>
        </a:p>
      </dgm:t>
    </dgm:pt>
    <dgm:pt modelId="{276B548E-9B18-4B49-B12C-B23503A9EED9}" type="sibTrans" cxnId="{4D982B31-1B5A-7E4B-9690-AD767D337DA9}">
      <dgm:prSet/>
      <dgm:spPr/>
      <dgm:t>
        <a:bodyPr/>
        <a:lstStyle/>
        <a:p>
          <a:endParaRPr lang="en-US"/>
        </a:p>
      </dgm:t>
    </dgm:pt>
    <dgm:pt modelId="{ECB68C1F-C67B-E44E-A994-063749DA044C}">
      <dgm:prSet/>
      <dgm:spPr>
        <a:solidFill>
          <a:schemeClr val="accent3">
            <a:lumMod val="60000"/>
            <a:lumOff val="40000"/>
            <a:alpha val="90000"/>
          </a:schemeClr>
        </a:solidFill>
      </dgm:spPr>
      <dgm:t>
        <a:bodyPr/>
        <a:lstStyle/>
        <a:p>
          <a:r>
            <a:rPr lang="en-US" dirty="0" smtClean="0"/>
            <a:t>Scope &amp; Requirements Definition</a:t>
          </a:r>
        </a:p>
      </dgm:t>
    </dgm:pt>
    <dgm:pt modelId="{31868799-0AC2-7C40-BC73-58997022123B}" type="parTrans" cxnId="{D4000819-5F0B-5647-9207-1718C6CC69D6}">
      <dgm:prSet/>
      <dgm:spPr/>
      <dgm:t>
        <a:bodyPr/>
        <a:lstStyle/>
        <a:p>
          <a:endParaRPr lang="en-US"/>
        </a:p>
      </dgm:t>
    </dgm:pt>
    <dgm:pt modelId="{A87407A0-6D9F-AE48-AE61-DF82FE12526C}" type="sibTrans" cxnId="{D4000819-5F0B-5647-9207-1718C6CC69D6}">
      <dgm:prSet/>
      <dgm:spPr/>
      <dgm:t>
        <a:bodyPr/>
        <a:lstStyle/>
        <a:p>
          <a:endParaRPr lang="en-US"/>
        </a:p>
      </dgm:t>
    </dgm:pt>
    <dgm:pt modelId="{8023C2AE-78A4-4A27-A8B5-672BE9A390E0}">
      <dgm:prSet phldrT="[Text]"/>
      <dgm:spPr>
        <a:solidFill>
          <a:schemeClr val="accent3">
            <a:lumMod val="60000"/>
            <a:lumOff val="40000"/>
          </a:schemeClr>
        </a:solidFill>
      </dgm:spPr>
      <dgm:t>
        <a:bodyPr/>
        <a:lstStyle/>
        <a:p>
          <a:r>
            <a:rPr lang="en-US" b="1" dirty="0" smtClean="0"/>
            <a:t>Visioning sessions</a:t>
          </a:r>
          <a:r>
            <a:rPr lang="en-US" dirty="0" smtClean="0"/>
            <a:t> with TAG</a:t>
          </a:r>
          <a:endParaRPr lang="en-US" dirty="0"/>
        </a:p>
      </dgm:t>
    </dgm:pt>
    <dgm:pt modelId="{154A541F-8165-4508-A8F9-F34C7A0A7CE1}" type="parTrans" cxnId="{C1BEFB49-A2B8-4EB8-B18A-A63968BE7E0B}">
      <dgm:prSet/>
      <dgm:spPr/>
      <dgm:t>
        <a:bodyPr/>
        <a:lstStyle/>
        <a:p>
          <a:endParaRPr lang="en-US"/>
        </a:p>
      </dgm:t>
    </dgm:pt>
    <dgm:pt modelId="{3711F919-DF41-47A9-B620-7F8FE17290B0}" type="sibTrans" cxnId="{C1BEFB49-A2B8-4EB8-B18A-A63968BE7E0B}">
      <dgm:prSet/>
      <dgm:spPr/>
      <dgm:t>
        <a:bodyPr/>
        <a:lstStyle/>
        <a:p>
          <a:endParaRPr lang="en-US"/>
        </a:p>
      </dgm:t>
    </dgm:pt>
    <dgm:pt modelId="{FFE90AD8-57E6-7D4D-BFAB-52854F9533DB}" type="pres">
      <dgm:prSet presAssocID="{F7693CF4-AAF2-B340-B9CC-E04C9AC05565}" presName="Name0" presStyleCnt="0">
        <dgm:presLayoutVars>
          <dgm:dir/>
          <dgm:animLvl val="lvl"/>
          <dgm:resizeHandles val="exact"/>
        </dgm:presLayoutVars>
      </dgm:prSet>
      <dgm:spPr/>
      <dgm:t>
        <a:bodyPr/>
        <a:lstStyle/>
        <a:p>
          <a:endParaRPr lang="en-US"/>
        </a:p>
      </dgm:t>
    </dgm:pt>
    <dgm:pt modelId="{D4DD1FC8-C6F3-5447-A041-497D1B36B5FF}" type="pres">
      <dgm:prSet presAssocID="{C5138266-2F91-394D-A6D4-334A70C76E39}" presName="composite" presStyleCnt="0"/>
      <dgm:spPr/>
    </dgm:pt>
    <dgm:pt modelId="{592938FB-6BA0-D448-AF97-958AE2980A8A}" type="pres">
      <dgm:prSet presAssocID="{C5138266-2F91-394D-A6D4-334A70C76E39}" presName="parTx" presStyleLbl="alignNode1" presStyleIdx="0" presStyleCnt="2">
        <dgm:presLayoutVars>
          <dgm:chMax val="0"/>
          <dgm:chPref val="0"/>
          <dgm:bulletEnabled val="1"/>
        </dgm:presLayoutVars>
      </dgm:prSet>
      <dgm:spPr/>
      <dgm:t>
        <a:bodyPr/>
        <a:lstStyle/>
        <a:p>
          <a:endParaRPr lang="en-US"/>
        </a:p>
      </dgm:t>
    </dgm:pt>
    <dgm:pt modelId="{E6D78047-5E7A-A845-BDC6-05D6D3F0E629}" type="pres">
      <dgm:prSet presAssocID="{C5138266-2F91-394D-A6D4-334A70C76E39}" presName="desTx" presStyleLbl="alignAccFollowNode1" presStyleIdx="0" presStyleCnt="2">
        <dgm:presLayoutVars>
          <dgm:bulletEnabled val="1"/>
        </dgm:presLayoutVars>
      </dgm:prSet>
      <dgm:spPr/>
      <dgm:t>
        <a:bodyPr/>
        <a:lstStyle/>
        <a:p>
          <a:endParaRPr lang="en-US"/>
        </a:p>
      </dgm:t>
    </dgm:pt>
    <dgm:pt modelId="{61444CB2-5FEA-E240-BBFB-2FF9332DC9E5}" type="pres">
      <dgm:prSet presAssocID="{8CBBD660-2EC4-7D47-B197-7C8CF1F5F29B}" presName="space" presStyleCnt="0"/>
      <dgm:spPr/>
    </dgm:pt>
    <dgm:pt modelId="{08D26D03-DC3B-834B-AB91-187989F249EF}" type="pres">
      <dgm:prSet presAssocID="{CB70480F-58E2-734C-A474-2C7611C5230D}" presName="composite" presStyleCnt="0"/>
      <dgm:spPr/>
    </dgm:pt>
    <dgm:pt modelId="{35E94783-6934-A24B-A1AB-C49749525B72}" type="pres">
      <dgm:prSet presAssocID="{CB70480F-58E2-734C-A474-2C7611C5230D}" presName="parTx" presStyleLbl="alignNode1" presStyleIdx="1" presStyleCnt="2">
        <dgm:presLayoutVars>
          <dgm:chMax val="0"/>
          <dgm:chPref val="0"/>
          <dgm:bulletEnabled val="1"/>
        </dgm:presLayoutVars>
      </dgm:prSet>
      <dgm:spPr/>
      <dgm:t>
        <a:bodyPr/>
        <a:lstStyle/>
        <a:p>
          <a:endParaRPr lang="en-US"/>
        </a:p>
      </dgm:t>
    </dgm:pt>
    <dgm:pt modelId="{682821E8-CF9C-084B-9D31-71AB1A41B14C}" type="pres">
      <dgm:prSet presAssocID="{CB70480F-58E2-734C-A474-2C7611C5230D}" presName="desTx" presStyleLbl="alignAccFollowNode1" presStyleIdx="1" presStyleCnt="2">
        <dgm:presLayoutVars>
          <dgm:bulletEnabled val="1"/>
        </dgm:presLayoutVars>
      </dgm:prSet>
      <dgm:spPr/>
      <dgm:t>
        <a:bodyPr/>
        <a:lstStyle/>
        <a:p>
          <a:endParaRPr lang="en-US"/>
        </a:p>
      </dgm:t>
    </dgm:pt>
  </dgm:ptLst>
  <dgm:cxnLst>
    <dgm:cxn modelId="{EBCB2BFC-A030-FC43-9400-A2F2304B71EC}" srcId="{F7693CF4-AAF2-B340-B9CC-E04C9AC05565}" destId="{CB70480F-58E2-734C-A474-2C7611C5230D}" srcOrd="1" destOrd="0" parTransId="{1E3C53D6-D0D8-514B-9841-9DD386792C97}" sibTransId="{E02F30BC-8FA7-E04C-ADEC-3EF8FBF59D46}"/>
    <dgm:cxn modelId="{98071196-8C1A-4819-9655-EF33665E908C}" type="presOf" srcId="{7CBC14B2-16A0-C34D-AA50-83813D775499}" destId="{682821E8-CF9C-084B-9D31-71AB1A41B14C}" srcOrd="0" destOrd="5" presId="urn:microsoft.com/office/officeart/2005/8/layout/hList1"/>
    <dgm:cxn modelId="{966AAB05-BED3-A14F-A07B-AA109F532438}" srcId="{C5138266-2F91-394D-A6D4-334A70C76E39}" destId="{699512D2-5BB7-D340-AE4D-71927CAFE07A}" srcOrd="4" destOrd="0" parTransId="{1C99C625-72D1-0B4A-A4B3-E2CD91FCE84F}" sibTransId="{65662A04-A56E-A74C-A360-ACD746BF49FD}"/>
    <dgm:cxn modelId="{1C3AA46E-2252-4A6A-8FA3-134AD85FC427}" type="presOf" srcId="{F6C6F3B7-A20B-A54F-9C70-9DE385174889}" destId="{682821E8-CF9C-084B-9D31-71AB1A41B14C}" srcOrd="0" destOrd="0" presId="urn:microsoft.com/office/officeart/2005/8/layout/hList1"/>
    <dgm:cxn modelId="{B5116E3E-1197-4288-89A2-4F90CB571E82}" type="presOf" srcId="{6015040B-97CC-5E47-8D16-13C371484A7C}" destId="{682821E8-CF9C-084B-9D31-71AB1A41B14C}" srcOrd="0" destOrd="2" presId="urn:microsoft.com/office/officeart/2005/8/layout/hList1"/>
    <dgm:cxn modelId="{7BC63FC9-1E7A-EF46-B700-FD4436DC53E8}" srcId="{28049052-8077-9046-B7FA-79B80BC3CC97}" destId="{920F3E95-6155-B849-956B-EE6797B941DC}" srcOrd="2" destOrd="0" parTransId="{8C30CEC7-7023-8947-9411-8E2CE0152B65}" sibTransId="{AA919327-5D5D-BF4C-AD6B-F141C60FD470}"/>
    <dgm:cxn modelId="{CF820ADE-0F70-40F8-9942-2EAD50B4268F}" type="presOf" srcId="{7FC83B14-DC1A-D949-9710-5365EFD4938E}" destId="{E6D78047-5E7A-A845-BDC6-05D6D3F0E629}" srcOrd="0" destOrd="2" presId="urn:microsoft.com/office/officeart/2005/8/layout/hList1"/>
    <dgm:cxn modelId="{98D7CA7F-1356-4944-9949-FDE79F44D192}" type="presOf" srcId="{8023C2AE-78A4-4A27-A8B5-672BE9A390E0}" destId="{E6D78047-5E7A-A845-BDC6-05D6D3F0E629}" srcOrd="0" destOrd="1" presId="urn:microsoft.com/office/officeart/2005/8/layout/hList1"/>
    <dgm:cxn modelId="{2E11E82E-337D-4DAE-AB54-07AA628C9B41}" type="presOf" srcId="{DF5E15BB-D86C-FD4C-A5CD-7DB2C23048BE}" destId="{682821E8-CF9C-084B-9D31-71AB1A41B14C}" srcOrd="0" destOrd="3" presId="urn:microsoft.com/office/officeart/2005/8/layout/hList1"/>
    <dgm:cxn modelId="{826FFA4E-94FD-EF4F-AF5C-55E36E91A7A9}" srcId="{CB70480F-58E2-734C-A474-2C7611C5230D}" destId="{F6C6F3B7-A20B-A54F-9C70-9DE385174889}" srcOrd="0" destOrd="0" parTransId="{2C061FF6-CC32-5445-A606-F06649122592}" sibTransId="{552E4179-E968-B642-A31B-0E8815C1B369}"/>
    <dgm:cxn modelId="{4D4D0854-99FE-9A4E-B3F4-02CA6F60B295}" srcId="{CB70480F-58E2-734C-A474-2C7611C5230D}" destId="{28049052-8077-9046-B7FA-79B80BC3CC97}" srcOrd="1" destOrd="0" parTransId="{C52F610D-D356-B645-A1F6-C81140C4401E}" sibTransId="{5B1B2CCB-BB28-6343-B7A3-11B751508CE1}"/>
    <dgm:cxn modelId="{7BB36566-6C75-4D54-A41D-F28DB34127FF}" type="presOf" srcId="{B6480836-D904-BE4D-87EF-D0F8DEDDF87A}" destId="{E6D78047-5E7A-A845-BDC6-05D6D3F0E629}" srcOrd="0" destOrd="3" presId="urn:microsoft.com/office/officeart/2005/8/layout/hList1"/>
    <dgm:cxn modelId="{9A86A208-892D-604E-8321-5243F9C4A8E1}" srcId="{C5138266-2F91-394D-A6D4-334A70C76E39}" destId="{B6480836-D904-BE4D-87EF-D0F8DEDDF87A}" srcOrd="3" destOrd="0" parTransId="{9F0687DA-B868-E944-BBEC-213ED7330E02}" sibTransId="{6A170492-8D61-9F4D-BB5A-E1E65FB28BAD}"/>
    <dgm:cxn modelId="{CE612494-1ACA-4602-847F-A398268C51B7}" type="presOf" srcId="{699512D2-5BB7-D340-AE4D-71927CAFE07A}" destId="{E6D78047-5E7A-A845-BDC6-05D6D3F0E629}" srcOrd="0" destOrd="4" presId="urn:microsoft.com/office/officeart/2005/8/layout/hList1"/>
    <dgm:cxn modelId="{92873747-FCFE-5346-8386-D02606A15D5F}" srcId="{28049052-8077-9046-B7FA-79B80BC3CC97}" destId="{6015040B-97CC-5E47-8D16-13C371484A7C}" srcOrd="0" destOrd="0" parTransId="{AE6E997B-3FFB-3746-85A6-17B25BFF1CCF}" sibTransId="{393C9849-76C7-A941-8D42-6A0FA977F7F6}"/>
    <dgm:cxn modelId="{F872162D-A020-4641-B2A8-605D89460531}" type="presOf" srcId="{F7693CF4-AAF2-B340-B9CC-E04C9AC05565}" destId="{FFE90AD8-57E6-7D4D-BFAB-52854F9533DB}" srcOrd="0" destOrd="0" presId="urn:microsoft.com/office/officeart/2005/8/layout/hList1"/>
    <dgm:cxn modelId="{AA214767-67BA-4C74-89B3-D1A2A1742063}" type="presOf" srcId="{A32CBA94-0619-BD43-B1C6-03A6AA853E32}" destId="{E6D78047-5E7A-A845-BDC6-05D6D3F0E629}" srcOrd="0" destOrd="0" presId="urn:microsoft.com/office/officeart/2005/8/layout/hList1"/>
    <dgm:cxn modelId="{D1FBA853-C935-449D-B780-B52F201F7D69}" type="presOf" srcId="{ECB68C1F-C67B-E44E-A994-063749DA044C}" destId="{682821E8-CF9C-084B-9D31-71AB1A41B14C}" srcOrd="0" destOrd="6" presId="urn:microsoft.com/office/officeart/2005/8/layout/hList1"/>
    <dgm:cxn modelId="{1618C547-AD7C-4854-9266-36476F90595C}" type="presOf" srcId="{C5138266-2F91-394D-A6D4-334A70C76E39}" destId="{592938FB-6BA0-D448-AF97-958AE2980A8A}" srcOrd="0" destOrd="0" presId="urn:microsoft.com/office/officeart/2005/8/layout/hList1"/>
    <dgm:cxn modelId="{6667B89B-FCC2-42D4-848F-0B326DB0BED7}" type="presOf" srcId="{8A2BBD79-E69D-7F46-B52E-C2E9DD3E4D13}" destId="{E6D78047-5E7A-A845-BDC6-05D6D3F0E629}" srcOrd="0" destOrd="5" presId="urn:microsoft.com/office/officeart/2005/8/layout/hList1"/>
    <dgm:cxn modelId="{632C73BE-086B-5943-81CB-4496623E0AB4}" srcId="{F7693CF4-AAF2-B340-B9CC-E04C9AC05565}" destId="{C5138266-2F91-394D-A6D4-334A70C76E39}" srcOrd="0" destOrd="0" parTransId="{B677236E-40DB-8545-A52E-FED67A217724}" sibTransId="{8CBBD660-2EC4-7D47-B197-7C8CF1F5F29B}"/>
    <dgm:cxn modelId="{B0168092-EA67-415F-B3A3-B6E409613199}" type="presOf" srcId="{28049052-8077-9046-B7FA-79B80BC3CC97}" destId="{682821E8-CF9C-084B-9D31-71AB1A41B14C}" srcOrd="0" destOrd="1" presId="urn:microsoft.com/office/officeart/2005/8/layout/hList1"/>
    <dgm:cxn modelId="{D4000819-5F0B-5647-9207-1718C6CC69D6}" srcId="{28049052-8077-9046-B7FA-79B80BC3CC97}" destId="{ECB68C1F-C67B-E44E-A994-063749DA044C}" srcOrd="4" destOrd="0" parTransId="{31868799-0AC2-7C40-BC73-58997022123B}" sibTransId="{A87407A0-6D9F-AE48-AE61-DF82FE12526C}"/>
    <dgm:cxn modelId="{A9822F0E-1A20-5A43-BC79-F6045DFD377E}" srcId="{C5138266-2F91-394D-A6D4-334A70C76E39}" destId="{8A2BBD79-E69D-7F46-B52E-C2E9DD3E4D13}" srcOrd="5" destOrd="0" parTransId="{7905028C-E9FA-644F-9478-2A7F9F5915A6}" sibTransId="{AC3B9986-55BB-824D-A4FB-0880DD54768F}"/>
    <dgm:cxn modelId="{C1BEFB49-A2B8-4EB8-B18A-A63968BE7E0B}" srcId="{C5138266-2F91-394D-A6D4-334A70C76E39}" destId="{8023C2AE-78A4-4A27-A8B5-672BE9A390E0}" srcOrd="1" destOrd="0" parTransId="{154A541F-8165-4508-A8F9-F34C7A0A7CE1}" sibTransId="{3711F919-DF41-47A9-B620-7F8FE17290B0}"/>
    <dgm:cxn modelId="{CA52D9D4-4786-5240-9F4F-36935793A612}" srcId="{C5138266-2F91-394D-A6D4-334A70C76E39}" destId="{7FC83B14-DC1A-D949-9710-5365EFD4938E}" srcOrd="2" destOrd="0" parTransId="{8EF5E02F-686F-4840-A4A1-0FF0F8A9F0D1}" sibTransId="{11E2B9C1-BDE5-6E49-B288-BBCF745125AD}"/>
    <dgm:cxn modelId="{8F185639-3036-E04B-8A96-DD21BEE8DC51}" srcId="{28049052-8077-9046-B7FA-79B80BC3CC97}" destId="{DF5E15BB-D86C-FD4C-A5CD-7DB2C23048BE}" srcOrd="1" destOrd="0" parTransId="{AD5D79E5-1C47-F34D-AC35-B98F6AB0D0E8}" sibTransId="{939F9DF3-DA79-874B-9ECA-3230CF225908}"/>
    <dgm:cxn modelId="{4D982B31-1B5A-7E4B-9690-AD767D337DA9}" srcId="{28049052-8077-9046-B7FA-79B80BC3CC97}" destId="{7CBC14B2-16A0-C34D-AA50-83813D775499}" srcOrd="3" destOrd="0" parTransId="{FC058F61-333A-014A-8D4F-C42BAC05BB1E}" sibTransId="{276B548E-9B18-4B49-B12C-B23503A9EED9}"/>
    <dgm:cxn modelId="{38367A58-F70D-4343-810E-B2D4CE1857F6}" srcId="{C5138266-2F91-394D-A6D4-334A70C76E39}" destId="{A32CBA94-0619-BD43-B1C6-03A6AA853E32}" srcOrd="0" destOrd="0" parTransId="{68990E00-920C-E544-B8BF-ACE033A8835F}" sibTransId="{23C2BC77-C4EB-2E48-A08C-85DA80D8547C}"/>
    <dgm:cxn modelId="{ABB6FCF0-E52C-4DB4-995F-ACA84282EFE6}" type="presOf" srcId="{CB70480F-58E2-734C-A474-2C7611C5230D}" destId="{35E94783-6934-A24B-A1AB-C49749525B72}" srcOrd="0" destOrd="0" presId="urn:microsoft.com/office/officeart/2005/8/layout/hList1"/>
    <dgm:cxn modelId="{AFD51447-44E4-42DE-A844-D8004DF701E0}" type="presOf" srcId="{920F3E95-6155-B849-956B-EE6797B941DC}" destId="{682821E8-CF9C-084B-9D31-71AB1A41B14C}" srcOrd="0" destOrd="4" presId="urn:microsoft.com/office/officeart/2005/8/layout/hList1"/>
    <dgm:cxn modelId="{1E07A0E5-679D-4636-B5F6-DED4E0E7B61C}" type="presParOf" srcId="{FFE90AD8-57E6-7D4D-BFAB-52854F9533DB}" destId="{D4DD1FC8-C6F3-5447-A041-497D1B36B5FF}" srcOrd="0" destOrd="0" presId="urn:microsoft.com/office/officeart/2005/8/layout/hList1"/>
    <dgm:cxn modelId="{0EA007F3-CCB0-48DF-8C62-C77155B0EC70}" type="presParOf" srcId="{D4DD1FC8-C6F3-5447-A041-497D1B36B5FF}" destId="{592938FB-6BA0-D448-AF97-958AE2980A8A}" srcOrd="0" destOrd="0" presId="urn:microsoft.com/office/officeart/2005/8/layout/hList1"/>
    <dgm:cxn modelId="{073E36BE-7B47-4BF0-8FBB-AE3B048D0B4E}" type="presParOf" srcId="{D4DD1FC8-C6F3-5447-A041-497D1B36B5FF}" destId="{E6D78047-5E7A-A845-BDC6-05D6D3F0E629}" srcOrd="1" destOrd="0" presId="urn:microsoft.com/office/officeart/2005/8/layout/hList1"/>
    <dgm:cxn modelId="{24C09C25-81B3-43FC-B07E-A98D75E03465}" type="presParOf" srcId="{FFE90AD8-57E6-7D4D-BFAB-52854F9533DB}" destId="{61444CB2-5FEA-E240-BBFB-2FF9332DC9E5}" srcOrd="1" destOrd="0" presId="urn:microsoft.com/office/officeart/2005/8/layout/hList1"/>
    <dgm:cxn modelId="{11FF04A7-5588-4523-8254-56C43C727023}" type="presParOf" srcId="{FFE90AD8-57E6-7D4D-BFAB-52854F9533DB}" destId="{08D26D03-DC3B-834B-AB91-187989F249EF}" srcOrd="2" destOrd="0" presId="urn:microsoft.com/office/officeart/2005/8/layout/hList1"/>
    <dgm:cxn modelId="{38D0D327-A130-4E93-9923-6EC426197FCE}" type="presParOf" srcId="{08D26D03-DC3B-834B-AB91-187989F249EF}" destId="{35E94783-6934-A24B-A1AB-C49749525B72}" srcOrd="0" destOrd="0" presId="urn:microsoft.com/office/officeart/2005/8/layout/hList1"/>
    <dgm:cxn modelId="{9D3D300C-FB22-4509-9A75-BCB02ED2807B}" type="presParOf" srcId="{08D26D03-DC3B-834B-AB91-187989F249EF}" destId="{682821E8-CF9C-084B-9D31-71AB1A41B14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4648352-90A5-9047-A0C7-742B65F2DA76}"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02A3768B-92A8-1D49-8B03-37E178C55DB2}">
      <dgm:prSet phldrT="[Text]"/>
      <dgm:spPr>
        <a:solidFill>
          <a:schemeClr val="accent3">
            <a:lumMod val="75000"/>
          </a:schemeClr>
        </a:solidFill>
      </dgm:spPr>
      <dgm:t>
        <a:bodyPr/>
        <a:lstStyle/>
        <a:p>
          <a:pPr algn="ctr"/>
          <a:r>
            <a:rPr lang="en-US" dirty="0" smtClean="0">
              <a:solidFill>
                <a:srgbClr val="FFFFFF"/>
              </a:solidFill>
            </a:rPr>
            <a:t>     Parameters	</a:t>
          </a:r>
          <a:endParaRPr lang="en-US" dirty="0">
            <a:solidFill>
              <a:schemeClr val="tx1"/>
            </a:solidFill>
          </a:endParaRPr>
        </a:p>
      </dgm:t>
    </dgm:pt>
    <dgm:pt modelId="{DCE3B64A-DE30-7349-A137-D5061E94462B}" type="parTrans" cxnId="{98A17980-B7CA-F64C-A3E6-01381F297771}">
      <dgm:prSet/>
      <dgm:spPr/>
      <dgm:t>
        <a:bodyPr/>
        <a:lstStyle/>
        <a:p>
          <a:endParaRPr lang="en-US"/>
        </a:p>
      </dgm:t>
    </dgm:pt>
    <dgm:pt modelId="{F2CDD6EA-1B37-0044-9E88-FBFB96286F47}" type="sibTrans" cxnId="{98A17980-B7CA-F64C-A3E6-01381F297771}">
      <dgm:prSet/>
      <dgm:spPr/>
      <dgm:t>
        <a:bodyPr/>
        <a:lstStyle/>
        <a:p>
          <a:endParaRPr lang="en-US"/>
        </a:p>
      </dgm:t>
    </dgm:pt>
    <dgm:pt modelId="{9965487C-ED8E-E14A-AB45-26033AD5B228}">
      <dgm:prSet phldrT="[Text]"/>
      <dgm:spPr>
        <a:solidFill>
          <a:srgbClr val="BFBFBF"/>
        </a:solidFill>
      </dgm:spPr>
      <dgm:t>
        <a:bodyPr/>
        <a:lstStyle/>
        <a:p>
          <a:r>
            <a:rPr lang="en-US" dirty="0" smtClean="0">
              <a:solidFill>
                <a:schemeClr val="tx1"/>
              </a:solidFill>
            </a:rPr>
            <a:t>Learning Objectives</a:t>
          </a:r>
        </a:p>
      </dgm:t>
    </dgm:pt>
    <dgm:pt modelId="{B22E1139-D028-7449-A005-E2AFCAF592E6}" type="parTrans" cxnId="{F7C99A13-5C83-BB48-8F7E-A8ADD057D227}">
      <dgm:prSet/>
      <dgm:spPr/>
      <dgm:t>
        <a:bodyPr/>
        <a:lstStyle/>
        <a:p>
          <a:endParaRPr lang="en-US"/>
        </a:p>
      </dgm:t>
    </dgm:pt>
    <dgm:pt modelId="{F90D32D3-2849-C44E-B6BC-1559DDC236BB}" type="sibTrans" cxnId="{F7C99A13-5C83-BB48-8F7E-A8ADD057D227}">
      <dgm:prSet/>
      <dgm:spPr/>
      <dgm:t>
        <a:bodyPr/>
        <a:lstStyle/>
        <a:p>
          <a:endParaRPr lang="en-US"/>
        </a:p>
      </dgm:t>
    </dgm:pt>
    <dgm:pt modelId="{1B9D0542-0911-694C-BE41-41E1DCA9245E}">
      <dgm:prSet phldrT="[Text]"/>
      <dgm:spPr>
        <a:solidFill>
          <a:srgbClr val="BFBFBF"/>
        </a:solidFill>
      </dgm:spPr>
      <dgm:t>
        <a:bodyPr/>
        <a:lstStyle/>
        <a:p>
          <a:r>
            <a:rPr lang="en-US" dirty="0" smtClean="0">
              <a:solidFill>
                <a:schemeClr val="tx1"/>
              </a:solidFill>
            </a:rPr>
            <a:t>Scope of Training</a:t>
          </a:r>
          <a:endParaRPr lang="en-US" dirty="0">
            <a:solidFill>
              <a:schemeClr val="tx1"/>
            </a:solidFill>
          </a:endParaRPr>
        </a:p>
      </dgm:t>
    </dgm:pt>
    <dgm:pt modelId="{815AE87B-5FA7-A64A-A0BE-5F29E5D0201D}" type="parTrans" cxnId="{268F492C-2D4F-8D44-991B-9F46860779C6}">
      <dgm:prSet/>
      <dgm:spPr/>
      <dgm:t>
        <a:bodyPr/>
        <a:lstStyle/>
        <a:p>
          <a:endParaRPr lang="en-US"/>
        </a:p>
      </dgm:t>
    </dgm:pt>
    <dgm:pt modelId="{69F05CB4-76E5-544C-AFB8-81C016D39F19}" type="sibTrans" cxnId="{268F492C-2D4F-8D44-991B-9F46860779C6}">
      <dgm:prSet/>
      <dgm:spPr/>
      <dgm:t>
        <a:bodyPr/>
        <a:lstStyle/>
        <a:p>
          <a:endParaRPr lang="en-US"/>
        </a:p>
      </dgm:t>
    </dgm:pt>
    <dgm:pt modelId="{F574CEF6-15A9-8448-97CE-62A45C443694}">
      <dgm:prSet phldrT="[Text]"/>
      <dgm:spPr>
        <a:solidFill>
          <a:schemeClr val="accent3">
            <a:lumMod val="75000"/>
          </a:schemeClr>
        </a:solidFill>
      </dgm:spPr>
      <dgm:t>
        <a:bodyPr/>
        <a:lstStyle/>
        <a:p>
          <a:r>
            <a:rPr lang="en-US" dirty="0" smtClean="0">
              <a:solidFill>
                <a:srgbClr val="FFFFFF"/>
              </a:solidFill>
            </a:rPr>
            <a:t>Template/Format</a:t>
          </a:r>
          <a:endParaRPr lang="en-US" dirty="0">
            <a:solidFill>
              <a:srgbClr val="FFFFFF"/>
            </a:solidFill>
          </a:endParaRPr>
        </a:p>
      </dgm:t>
    </dgm:pt>
    <dgm:pt modelId="{AB07C022-1C24-F046-9941-63AAA004D480}" type="parTrans" cxnId="{3EBBF387-2B07-5B4D-8AC3-0BD862AA84D8}">
      <dgm:prSet/>
      <dgm:spPr/>
      <dgm:t>
        <a:bodyPr/>
        <a:lstStyle/>
        <a:p>
          <a:endParaRPr lang="en-US"/>
        </a:p>
      </dgm:t>
    </dgm:pt>
    <dgm:pt modelId="{4EF673F5-E946-8C48-AB49-7794005ABFC4}" type="sibTrans" cxnId="{3EBBF387-2B07-5B4D-8AC3-0BD862AA84D8}">
      <dgm:prSet/>
      <dgm:spPr/>
      <dgm:t>
        <a:bodyPr/>
        <a:lstStyle/>
        <a:p>
          <a:endParaRPr lang="en-US"/>
        </a:p>
      </dgm:t>
    </dgm:pt>
    <dgm:pt modelId="{528D2BBA-5B1F-1442-8AE6-0B1083B90D7C}">
      <dgm:prSet phldrT="[Text]"/>
      <dgm:spPr>
        <a:solidFill>
          <a:srgbClr val="BFBFBF"/>
        </a:solidFill>
      </dgm:spPr>
      <dgm:t>
        <a:bodyPr/>
        <a:lstStyle/>
        <a:p>
          <a:r>
            <a:rPr lang="en-US" dirty="0" smtClean="0">
              <a:solidFill>
                <a:schemeClr val="tx1"/>
              </a:solidFill>
            </a:rPr>
            <a:t>DES Standard Look &amp; Feel</a:t>
          </a:r>
        </a:p>
      </dgm:t>
    </dgm:pt>
    <dgm:pt modelId="{F4D90792-F46B-1645-B787-487F32EDDFCD}" type="parTrans" cxnId="{819A4CC6-69DA-354A-8AD8-24E9156B092B}">
      <dgm:prSet/>
      <dgm:spPr/>
      <dgm:t>
        <a:bodyPr/>
        <a:lstStyle/>
        <a:p>
          <a:endParaRPr lang="en-US"/>
        </a:p>
      </dgm:t>
    </dgm:pt>
    <dgm:pt modelId="{20DDEC16-4964-C145-A939-6347AA8185D5}" type="sibTrans" cxnId="{819A4CC6-69DA-354A-8AD8-24E9156B092B}">
      <dgm:prSet/>
      <dgm:spPr/>
      <dgm:t>
        <a:bodyPr/>
        <a:lstStyle/>
        <a:p>
          <a:endParaRPr lang="en-US"/>
        </a:p>
      </dgm:t>
    </dgm:pt>
    <dgm:pt modelId="{52D757DA-405D-CB40-9168-BB0EB6131F8E}">
      <dgm:prSet phldrT="[Text]"/>
      <dgm:spPr>
        <a:solidFill>
          <a:schemeClr val="accent3">
            <a:lumMod val="75000"/>
          </a:schemeClr>
        </a:solidFill>
      </dgm:spPr>
      <dgm:t>
        <a:bodyPr/>
        <a:lstStyle/>
        <a:p>
          <a:r>
            <a:rPr lang="en-US" dirty="0" smtClean="0">
              <a:solidFill>
                <a:srgbClr val="FFFFFF"/>
              </a:solidFill>
            </a:rPr>
            <a:t>Course Content &amp; Materials</a:t>
          </a:r>
          <a:endParaRPr lang="en-US" dirty="0">
            <a:solidFill>
              <a:srgbClr val="FFFFFF"/>
            </a:solidFill>
          </a:endParaRPr>
        </a:p>
      </dgm:t>
    </dgm:pt>
    <dgm:pt modelId="{FCE3ED89-3C0B-9B49-9A4A-A1EDDDE00A50}" type="parTrans" cxnId="{A06D24E6-94EC-2545-8ACE-60003821E240}">
      <dgm:prSet/>
      <dgm:spPr/>
      <dgm:t>
        <a:bodyPr/>
        <a:lstStyle/>
        <a:p>
          <a:endParaRPr lang="en-US"/>
        </a:p>
      </dgm:t>
    </dgm:pt>
    <dgm:pt modelId="{E9E83B4C-0148-424B-9B21-B07ADB8ABE20}" type="sibTrans" cxnId="{A06D24E6-94EC-2545-8ACE-60003821E240}">
      <dgm:prSet/>
      <dgm:spPr/>
      <dgm:t>
        <a:bodyPr/>
        <a:lstStyle/>
        <a:p>
          <a:endParaRPr lang="en-US"/>
        </a:p>
      </dgm:t>
    </dgm:pt>
    <dgm:pt modelId="{B866D0FD-CB10-454F-B933-616874E8B7E8}">
      <dgm:prSet phldrT="[Text]"/>
      <dgm:spPr>
        <a:solidFill>
          <a:srgbClr val="BFBFBF"/>
        </a:solidFill>
      </dgm:spPr>
      <dgm:t>
        <a:bodyPr/>
        <a:lstStyle/>
        <a:p>
          <a:r>
            <a:rPr lang="en-US" dirty="0" smtClean="0">
              <a:solidFill>
                <a:schemeClr val="tx1"/>
              </a:solidFill>
            </a:rPr>
            <a:t>Presentation (PPT)</a:t>
          </a:r>
          <a:endParaRPr lang="en-US" dirty="0">
            <a:solidFill>
              <a:schemeClr val="tx1"/>
            </a:solidFill>
          </a:endParaRPr>
        </a:p>
      </dgm:t>
    </dgm:pt>
    <dgm:pt modelId="{5DAB5AA0-7C95-BD4D-BD04-3131291265A4}" type="parTrans" cxnId="{8FC30EBA-6A05-AE44-B074-245AE009F58C}">
      <dgm:prSet/>
      <dgm:spPr/>
      <dgm:t>
        <a:bodyPr/>
        <a:lstStyle/>
        <a:p>
          <a:endParaRPr lang="en-US"/>
        </a:p>
      </dgm:t>
    </dgm:pt>
    <dgm:pt modelId="{23F149BF-B99E-BB42-8321-5BFED31E3132}" type="sibTrans" cxnId="{8FC30EBA-6A05-AE44-B074-245AE009F58C}">
      <dgm:prSet/>
      <dgm:spPr/>
      <dgm:t>
        <a:bodyPr/>
        <a:lstStyle/>
        <a:p>
          <a:endParaRPr lang="en-US"/>
        </a:p>
      </dgm:t>
    </dgm:pt>
    <dgm:pt modelId="{00961D53-D843-9F4E-9E8F-EC53DABAAD8A}">
      <dgm:prSet phldrT="[Text]"/>
      <dgm:spPr>
        <a:solidFill>
          <a:srgbClr val="BFBFBF"/>
        </a:solidFill>
      </dgm:spPr>
      <dgm:t>
        <a:bodyPr/>
        <a:lstStyle/>
        <a:p>
          <a:r>
            <a:rPr lang="en-US" dirty="0" smtClean="0">
              <a:solidFill>
                <a:schemeClr val="tx1"/>
              </a:solidFill>
            </a:rPr>
            <a:t>Workbook</a:t>
          </a:r>
          <a:endParaRPr lang="en-US" dirty="0">
            <a:solidFill>
              <a:schemeClr val="tx1"/>
            </a:solidFill>
          </a:endParaRPr>
        </a:p>
      </dgm:t>
    </dgm:pt>
    <dgm:pt modelId="{9B0833FB-509F-B243-8884-DF7E69C3E3A7}" type="parTrans" cxnId="{149B6562-2FD9-6444-AF32-0CF13118DF16}">
      <dgm:prSet/>
      <dgm:spPr/>
      <dgm:t>
        <a:bodyPr/>
        <a:lstStyle/>
        <a:p>
          <a:endParaRPr lang="en-US"/>
        </a:p>
      </dgm:t>
    </dgm:pt>
    <dgm:pt modelId="{F9E79029-CBA7-934D-AD3F-EC445C5423E4}" type="sibTrans" cxnId="{149B6562-2FD9-6444-AF32-0CF13118DF16}">
      <dgm:prSet/>
      <dgm:spPr/>
      <dgm:t>
        <a:bodyPr/>
        <a:lstStyle/>
        <a:p>
          <a:endParaRPr lang="en-US"/>
        </a:p>
      </dgm:t>
    </dgm:pt>
    <dgm:pt modelId="{14467DF6-AB2E-E74D-ACC5-62BFE7719ADE}">
      <dgm:prSet phldrT="[Text]"/>
      <dgm:spPr>
        <a:solidFill>
          <a:srgbClr val="BFBFBF"/>
        </a:solidFill>
      </dgm:spPr>
      <dgm:t>
        <a:bodyPr/>
        <a:lstStyle/>
        <a:p>
          <a:r>
            <a:rPr lang="en-US" dirty="0" smtClean="0">
              <a:solidFill>
                <a:schemeClr val="tx1"/>
              </a:solidFill>
            </a:rPr>
            <a:t>Instructor Orientation Guide</a:t>
          </a:r>
          <a:endParaRPr lang="en-US" dirty="0">
            <a:solidFill>
              <a:schemeClr val="tx1"/>
            </a:solidFill>
          </a:endParaRPr>
        </a:p>
      </dgm:t>
    </dgm:pt>
    <dgm:pt modelId="{A6E07DBE-EBEA-E244-920D-21DC145C70CC}" type="parTrans" cxnId="{6E8FE686-F152-FD43-BAF0-848BBC8C7E5D}">
      <dgm:prSet/>
      <dgm:spPr/>
      <dgm:t>
        <a:bodyPr/>
        <a:lstStyle/>
        <a:p>
          <a:endParaRPr lang="en-US"/>
        </a:p>
      </dgm:t>
    </dgm:pt>
    <dgm:pt modelId="{D6CD6E90-1511-8E49-9530-B7EE2D1DE2BE}" type="sibTrans" cxnId="{6E8FE686-F152-FD43-BAF0-848BBC8C7E5D}">
      <dgm:prSet/>
      <dgm:spPr/>
      <dgm:t>
        <a:bodyPr/>
        <a:lstStyle/>
        <a:p>
          <a:endParaRPr lang="en-US"/>
        </a:p>
      </dgm:t>
    </dgm:pt>
    <dgm:pt modelId="{DBC26D42-BA9E-0E44-8363-C4AC985788DB}">
      <dgm:prSet phldrT="[Text]"/>
      <dgm:spPr>
        <a:solidFill>
          <a:srgbClr val="BFBFBF"/>
        </a:solidFill>
      </dgm:spPr>
      <dgm:t>
        <a:bodyPr/>
        <a:lstStyle/>
        <a:p>
          <a:r>
            <a:rPr lang="en-US" dirty="0" smtClean="0">
              <a:solidFill>
                <a:schemeClr val="tx1"/>
              </a:solidFill>
            </a:rPr>
            <a:t>Test</a:t>
          </a:r>
          <a:endParaRPr lang="en-US" dirty="0">
            <a:solidFill>
              <a:schemeClr val="tx1"/>
            </a:solidFill>
          </a:endParaRPr>
        </a:p>
      </dgm:t>
    </dgm:pt>
    <dgm:pt modelId="{C61EC47A-F0F0-DB45-B6B6-D273448EB5EE}" type="parTrans" cxnId="{9E0B2C2C-4E57-6E45-B1E6-4F4ECCB36863}">
      <dgm:prSet/>
      <dgm:spPr/>
      <dgm:t>
        <a:bodyPr/>
        <a:lstStyle/>
        <a:p>
          <a:endParaRPr lang="en-US"/>
        </a:p>
      </dgm:t>
    </dgm:pt>
    <dgm:pt modelId="{B14D3B81-449E-564A-AB4D-81F6B32833A5}" type="sibTrans" cxnId="{9E0B2C2C-4E57-6E45-B1E6-4F4ECCB36863}">
      <dgm:prSet/>
      <dgm:spPr/>
      <dgm:t>
        <a:bodyPr/>
        <a:lstStyle/>
        <a:p>
          <a:endParaRPr lang="en-US"/>
        </a:p>
      </dgm:t>
    </dgm:pt>
    <dgm:pt modelId="{651520FD-A9AE-0A42-A2CD-522BF469FBA9}">
      <dgm:prSet phldrT="[Text]"/>
      <dgm:spPr>
        <a:solidFill>
          <a:schemeClr val="accent3">
            <a:lumMod val="75000"/>
          </a:schemeClr>
        </a:solidFill>
      </dgm:spPr>
      <dgm:t>
        <a:bodyPr/>
        <a:lstStyle/>
        <a:p>
          <a:r>
            <a:rPr lang="en-US" dirty="0" smtClean="0">
              <a:solidFill>
                <a:srgbClr val="FFFFFF"/>
              </a:solidFill>
            </a:rPr>
            <a:t>Evaluation</a:t>
          </a:r>
          <a:endParaRPr lang="en-US" dirty="0">
            <a:solidFill>
              <a:srgbClr val="FFFFFF"/>
            </a:solidFill>
          </a:endParaRPr>
        </a:p>
      </dgm:t>
    </dgm:pt>
    <dgm:pt modelId="{DCAD3A7B-928C-BE49-AA56-DA8F9D85AD43}" type="parTrans" cxnId="{63455C09-3A53-4248-95BC-46B8BDDD58C7}">
      <dgm:prSet/>
      <dgm:spPr/>
      <dgm:t>
        <a:bodyPr/>
        <a:lstStyle/>
        <a:p>
          <a:endParaRPr lang="en-US"/>
        </a:p>
      </dgm:t>
    </dgm:pt>
    <dgm:pt modelId="{47F7F7F0-6632-6341-A398-229AE01496C8}" type="sibTrans" cxnId="{63455C09-3A53-4248-95BC-46B8BDDD58C7}">
      <dgm:prSet/>
      <dgm:spPr/>
      <dgm:t>
        <a:bodyPr/>
        <a:lstStyle/>
        <a:p>
          <a:endParaRPr lang="en-US"/>
        </a:p>
      </dgm:t>
    </dgm:pt>
    <dgm:pt modelId="{013F9578-71E2-3B4F-A5DC-2A5FAEF498FD}">
      <dgm:prSet phldrT="[Text]"/>
      <dgm:spPr>
        <a:solidFill>
          <a:srgbClr val="BFBFBF"/>
        </a:solidFill>
      </dgm:spPr>
      <dgm:t>
        <a:bodyPr/>
        <a:lstStyle/>
        <a:p>
          <a:r>
            <a:rPr lang="en-US" dirty="0" smtClean="0">
              <a:solidFill>
                <a:schemeClr val="tx1"/>
              </a:solidFill>
            </a:rPr>
            <a:t>Course Evaluation Form </a:t>
          </a:r>
          <a:endParaRPr lang="en-US" dirty="0">
            <a:solidFill>
              <a:schemeClr val="tx1"/>
            </a:solidFill>
          </a:endParaRPr>
        </a:p>
      </dgm:t>
    </dgm:pt>
    <dgm:pt modelId="{DB52BFD0-B750-0848-8DC3-775C730D198B}" type="parTrans" cxnId="{C95D2E8A-1ADC-424A-9B8D-51CB0F101F5C}">
      <dgm:prSet/>
      <dgm:spPr/>
      <dgm:t>
        <a:bodyPr/>
        <a:lstStyle/>
        <a:p>
          <a:endParaRPr lang="en-US"/>
        </a:p>
      </dgm:t>
    </dgm:pt>
    <dgm:pt modelId="{018E888A-5CC7-BA44-8B79-CAB6B0756733}" type="sibTrans" cxnId="{C95D2E8A-1ADC-424A-9B8D-51CB0F101F5C}">
      <dgm:prSet/>
      <dgm:spPr/>
      <dgm:t>
        <a:bodyPr/>
        <a:lstStyle/>
        <a:p>
          <a:endParaRPr lang="en-US"/>
        </a:p>
      </dgm:t>
    </dgm:pt>
    <dgm:pt modelId="{1B79CD64-C392-9846-9F73-73EEDA784DE6}">
      <dgm:prSet phldrT="[Text]"/>
      <dgm:spPr>
        <a:solidFill>
          <a:srgbClr val="BFBFBF"/>
        </a:solidFill>
      </dgm:spPr>
      <dgm:t>
        <a:bodyPr/>
        <a:lstStyle/>
        <a:p>
          <a:r>
            <a:rPr lang="en-US" dirty="0" smtClean="0">
              <a:solidFill>
                <a:schemeClr val="tx1"/>
              </a:solidFill>
            </a:rPr>
            <a:t>Lessons Learned Session</a:t>
          </a:r>
          <a:endParaRPr lang="en-US" dirty="0">
            <a:solidFill>
              <a:schemeClr val="tx1"/>
            </a:solidFill>
          </a:endParaRPr>
        </a:p>
      </dgm:t>
    </dgm:pt>
    <dgm:pt modelId="{874A6BEE-8C0A-0149-9767-AB90C94A8CB4}" type="parTrans" cxnId="{FA20907A-F7D3-1E47-AB2D-F76FE5182A49}">
      <dgm:prSet/>
      <dgm:spPr/>
      <dgm:t>
        <a:bodyPr/>
        <a:lstStyle/>
        <a:p>
          <a:endParaRPr lang="en-US"/>
        </a:p>
      </dgm:t>
    </dgm:pt>
    <dgm:pt modelId="{64CF0314-59E0-AC4E-A6C2-E56CED5F52C9}" type="sibTrans" cxnId="{FA20907A-F7D3-1E47-AB2D-F76FE5182A49}">
      <dgm:prSet/>
      <dgm:spPr/>
      <dgm:t>
        <a:bodyPr/>
        <a:lstStyle/>
        <a:p>
          <a:endParaRPr lang="en-US"/>
        </a:p>
      </dgm:t>
    </dgm:pt>
    <dgm:pt modelId="{E0614A99-0B1E-3544-80F5-2EA248EB7A19}" type="pres">
      <dgm:prSet presAssocID="{E4648352-90A5-9047-A0C7-742B65F2DA76}" presName="theList" presStyleCnt="0">
        <dgm:presLayoutVars>
          <dgm:dir/>
          <dgm:animLvl val="lvl"/>
          <dgm:resizeHandles val="exact"/>
        </dgm:presLayoutVars>
      </dgm:prSet>
      <dgm:spPr/>
      <dgm:t>
        <a:bodyPr/>
        <a:lstStyle/>
        <a:p>
          <a:endParaRPr lang="en-US"/>
        </a:p>
      </dgm:t>
    </dgm:pt>
    <dgm:pt modelId="{9F4C6408-CBE6-834E-81B0-70B869FFDF34}" type="pres">
      <dgm:prSet presAssocID="{02A3768B-92A8-1D49-8B03-37E178C55DB2}" presName="compNode" presStyleCnt="0"/>
      <dgm:spPr/>
    </dgm:pt>
    <dgm:pt modelId="{70C34055-9316-C849-A249-ED94E90DBD11}" type="pres">
      <dgm:prSet presAssocID="{02A3768B-92A8-1D49-8B03-37E178C55DB2}" presName="aNode" presStyleLbl="bgShp" presStyleIdx="0" presStyleCnt="4"/>
      <dgm:spPr/>
      <dgm:t>
        <a:bodyPr/>
        <a:lstStyle/>
        <a:p>
          <a:endParaRPr lang="en-US"/>
        </a:p>
      </dgm:t>
    </dgm:pt>
    <dgm:pt modelId="{F27E05A4-B419-1A43-AA1F-9E271C7D25EF}" type="pres">
      <dgm:prSet presAssocID="{02A3768B-92A8-1D49-8B03-37E178C55DB2}" presName="textNode" presStyleLbl="bgShp" presStyleIdx="0" presStyleCnt="4"/>
      <dgm:spPr/>
      <dgm:t>
        <a:bodyPr/>
        <a:lstStyle/>
        <a:p>
          <a:endParaRPr lang="en-US"/>
        </a:p>
      </dgm:t>
    </dgm:pt>
    <dgm:pt modelId="{790B596F-99B6-F64E-BA64-6C6BAD9C9D97}" type="pres">
      <dgm:prSet presAssocID="{02A3768B-92A8-1D49-8B03-37E178C55DB2}" presName="compChildNode" presStyleCnt="0"/>
      <dgm:spPr/>
    </dgm:pt>
    <dgm:pt modelId="{AD985876-1347-EA4B-A1D1-0C7CD75DC42C}" type="pres">
      <dgm:prSet presAssocID="{02A3768B-92A8-1D49-8B03-37E178C55DB2}" presName="theInnerList" presStyleCnt="0"/>
      <dgm:spPr/>
    </dgm:pt>
    <dgm:pt modelId="{0A07E22C-AB9E-2640-A33E-74F1DF572B7A}" type="pres">
      <dgm:prSet presAssocID="{9965487C-ED8E-E14A-AB45-26033AD5B228}" presName="childNode" presStyleLbl="node1" presStyleIdx="0" presStyleCnt="9">
        <dgm:presLayoutVars>
          <dgm:bulletEnabled val="1"/>
        </dgm:presLayoutVars>
      </dgm:prSet>
      <dgm:spPr/>
      <dgm:t>
        <a:bodyPr/>
        <a:lstStyle/>
        <a:p>
          <a:endParaRPr lang="en-US"/>
        </a:p>
      </dgm:t>
    </dgm:pt>
    <dgm:pt modelId="{24560F33-8F3F-BE42-86BF-8A8F876A3ED4}" type="pres">
      <dgm:prSet presAssocID="{9965487C-ED8E-E14A-AB45-26033AD5B228}" presName="aSpace2" presStyleCnt="0"/>
      <dgm:spPr/>
    </dgm:pt>
    <dgm:pt modelId="{84B598DB-A0FA-034F-8A75-8CE7C6ACC6B8}" type="pres">
      <dgm:prSet presAssocID="{1B9D0542-0911-694C-BE41-41E1DCA9245E}" presName="childNode" presStyleLbl="node1" presStyleIdx="1" presStyleCnt="9">
        <dgm:presLayoutVars>
          <dgm:bulletEnabled val="1"/>
        </dgm:presLayoutVars>
      </dgm:prSet>
      <dgm:spPr/>
      <dgm:t>
        <a:bodyPr/>
        <a:lstStyle/>
        <a:p>
          <a:endParaRPr lang="en-US"/>
        </a:p>
      </dgm:t>
    </dgm:pt>
    <dgm:pt modelId="{CBE94FC0-0BC0-7543-AB0E-A41E0BCA5EFF}" type="pres">
      <dgm:prSet presAssocID="{02A3768B-92A8-1D49-8B03-37E178C55DB2}" presName="aSpace" presStyleCnt="0"/>
      <dgm:spPr/>
    </dgm:pt>
    <dgm:pt modelId="{C889C325-D9C5-3242-8C44-6B5F88EEF40E}" type="pres">
      <dgm:prSet presAssocID="{F574CEF6-15A9-8448-97CE-62A45C443694}" presName="compNode" presStyleCnt="0"/>
      <dgm:spPr/>
    </dgm:pt>
    <dgm:pt modelId="{68D40636-74AB-2841-ADF0-D8E4CF6C83F9}" type="pres">
      <dgm:prSet presAssocID="{F574CEF6-15A9-8448-97CE-62A45C443694}" presName="aNode" presStyleLbl="bgShp" presStyleIdx="1" presStyleCnt="4"/>
      <dgm:spPr/>
      <dgm:t>
        <a:bodyPr/>
        <a:lstStyle/>
        <a:p>
          <a:endParaRPr lang="en-US"/>
        </a:p>
      </dgm:t>
    </dgm:pt>
    <dgm:pt modelId="{B3C12D1B-CF57-D349-97B4-1255789512F2}" type="pres">
      <dgm:prSet presAssocID="{F574CEF6-15A9-8448-97CE-62A45C443694}" presName="textNode" presStyleLbl="bgShp" presStyleIdx="1" presStyleCnt="4"/>
      <dgm:spPr/>
      <dgm:t>
        <a:bodyPr/>
        <a:lstStyle/>
        <a:p>
          <a:endParaRPr lang="en-US"/>
        </a:p>
      </dgm:t>
    </dgm:pt>
    <dgm:pt modelId="{8C2B333A-A54F-9C45-A533-9F14DD781C56}" type="pres">
      <dgm:prSet presAssocID="{F574CEF6-15A9-8448-97CE-62A45C443694}" presName="compChildNode" presStyleCnt="0"/>
      <dgm:spPr/>
    </dgm:pt>
    <dgm:pt modelId="{BE2949D8-4292-FB45-AF3B-C052CF3A4427}" type="pres">
      <dgm:prSet presAssocID="{F574CEF6-15A9-8448-97CE-62A45C443694}" presName="theInnerList" presStyleCnt="0"/>
      <dgm:spPr/>
    </dgm:pt>
    <dgm:pt modelId="{67F83191-C7A7-A643-9D24-3D456AB02F43}" type="pres">
      <dgm:prSet presAssocID="{528D2BBA-5B1F-1442-8AE6-0B1083B90D7C}" presName="childNode" presStyleLbl="node1" presStyleIdx="2" presStyleCnt="9">
        <dgm:presLayoutVars>
          <dgm:bulletEnabled val="1"/>
        </dgm:presLayoutVars>
      </dgm:prSet>
      <dgm:spPr/>
      <dgm:t>
        <a:bodyPr/>
        <a:lstStyle/>
        <a:p>
          <a:endParaRPr lang="en-US"/>
        </a:p>
      </dgm:t>
    </dgm:pt>
    <dgm:pt modelId="{CA19CE0B-D717-DC44-9C82-F1E15EA33F9C}" type="pres">
      <dgm:prSet presAssocID="{F574CEF6-15A9-8448-97CE-62A45C443694}" presName="aSpace" presStyleCnt="0"/>
      <dgm:spPr/>
    </dgm:pt>
    <dgm:pt modelId="{D11155A0-4BDC-0B4D-BD8C-A204660C0A83}" type="pres">
      <dgm:prSet presAssocID="{52D757DA-405D-CB40-9168-BB0EB6131F8E}" presName="compNode" presStyleCnt="0"/>
      <dgm:spPr/>
    </dgm:pt>
    <dgm:pt modelId="{33861425-4D6D-AA42-B5CC-7D32ACE3CDF4}" type="pres">
      <dgm:prSet presAssocID="{52D757DA-405D-CB40-9168-BB0EB6131F8E}" presName="aNode" presStyleLbl="bgShp" presStyleIdx="2" presStyleCnt="4"/>
      <dgm:spPr/>
      <dgm:t>
        <a:bodyPr/>
        <a:lstStyle/>
        <a:p>
          <a:endParaRPr lang="en-US"/>
        </a:p>
      </dgm:t>
    </dgm:pt>
    <dgm:pt modelId="{4E7A0515-BA97-F945-B0B6-007501C3BD3D}" type="pres">
      <dgm:prSet presAssocID="{52D757DA-405D-CB40-9168-BB0EB6131F8E}" presName="textNode" presStyleLbl="bgShp" presStyleIdx="2" presStyleCnt="4"/>
      <dgm:spPr/>
      <dgm:t>
        <a:bodyPr/>
        <a:lstStyle/>
        <a:p>
          <a:endParaRPr lang="en-US"/>
        </a:p>
      </dgm:t>
    </dgm:pt>
    <dgm:pt modelId="{60999791-86F6-1946-8BCB-9587B98FC30F}" type="pres">
      <dgm:prSet presAssocID="{52D757DA-405D-CB40-9168-BB0EB6131F8E}" presName="compChildNode" presStyleCnt="0"/>
      <dgm:spPr/>
    </dgm:pt>
    <dgm:pt modelId="{1430AE39-46F4-B344-A17F-D2D25F8986F3}" type="pres">
      <dgm:prSet presAssocID="{52D757DA-405D-CB40-9168-BB0EB6131F8E}" presName="theInnerList" presStyleCnt="0"/>
      <dgm:spPr/>
    </dgm:pt>
    <dgm:pt modelId="{6586D999-65E9-D147-AA75-9011CB95A207}" type="pres">
      <dgm:prSet presAssocID="{B866D0FD-CB10-454F-B933-616874E8B7E8}" presName="childNode" presStyleLbl="node1" presStyleIdx="3" presStyleCnt="9">
        <dgm:presLayoutVars>
          <dgm:bulletEnabled val="1"/>
        </dgm:presLayoutVars>
      </dgm:prSet>
      <dgm:spPr/>
      <dgm:t>
        <a:bodyPr/>
        <a:lstStyle/>
        <a:p>
          <a:endParaRPr lang="en-US"/>
        </a:p>
      </dgm:t>
    </dgm:pt>
    <dgm:pt modelId="{D99AA8D8-C60D-3544-9E95-3F7047A06F71}" type="pres">
      <dgm:prSet presAssocID="{B866D0FD-CB10-454F-B933-616874E8B7E8}" presName="aSpace2" presStyleCnt="0"/>
      <dgm:spPr/>
    </dgm:pt>
    <dgm:pt modelId="{6278C1CB-4003-AE49-A37C-B5C29CB743F0}" type="pres">
      <dgm:prSet presAssocID="{00961D53-D843-9F4E-9E8F-EC53DABAAD8A}" presName="childNode" presStyleLbl="node1" presStyleIdx="4" presStyleCnt="9">
        <dgm:presLayoutVars>
          <dgm:bulletEnabled val="1"/>
        </dgm:presLayoutVars>
      </dgm:prSet>
      <dgm:spPr/>
      <dgm:t>
        <a:bodyPr/>
        <a:lstStyle/>
        <a:p>
          <a:endParaRPr lang="en-US"/>
        </a:p>
      </dgm:t>
    </dgm:pt>
    <dgm:pt modelId="{80FCC784-BA1C-D54F-B332-EFA18E69D709}" type="pres">
      <dgm:prSet presAssocID="{00961D53-D843-9F4E-9E8F-EC53DABAAD8A}" presName="aSpace2" presStyleCnt="0"/>
      <dgm:spPr/>
    </dgm:pt>
    <dgm:pt modelId="{201555CE-0CC6-4240-94D3-5AC101019014}" type="pres">
      <dgm:prSet presAssocID="{14467DF6-AB2E-E74D-ACC5-62BFE7719ADE}" presName="childNode" presStyleLbl="node1" presStyleIdx="5" presStyleCnt="9">
        <dgm:presLayoutVars>
          <dgm:bulletEnabled val="1"/>
        </dgm:presLayoutVars>
      </dgm:prSet>
      <dgm:spPr/>
      <dgm:t>
        <a:bodyPr/>
        <a:lstStyle/>
        <a:p>
          <a:endParaRPr lang="en-US"/>
        </a:p>
      </dgm:t>
    </dgm:pt>
    <dgm:pt modelId="{CCF83599-83E5-434D-AA08-84B2A2819A1A}" type="pres">
      <dgm:prSet presAssocID="{14467DF6-AB2E-E74D-ACC5-62BFE7719ADE}" presName="aSpace2" presStyleCnt="0"/>
      <dgm:spPr/>
    </dgm:pt>
    <dgm:pt modelId="{0CF7BD11-EAE7-D441-A7C3-B7CA12A7DE0B}" type="pres">
      <dgm:prSet presAssocID="{DBC26D42-BA9E-0E44-8363-C4AC985788DB}" presName="childNode" presStyleLbl="node1" presStyleIdx="6" presStyleCnt="9">
        <dgm:presLayoutVars>
          <dgm:bulletEnabled val="1"/>
        </dgm:presLayoutVars>
      </dgm:prSet>
      <dgm:spPr/>
      <dgm:t>
        <a:bodyPr/>
        <a:lstStyle/>
        <a:p>
          <a:endParaRPr lang="en-US"/>
        </a:p>
      </dgm:t>
    </dgm:pt>
    <dgm:pt modelId="{A8E45281-E252-6F44-AA09-2E2C80F7B84F}" type="pres">
      <dgm:prSet presAssocID="{52D757DA-405D-CB40-9168-BB0EB6131F8E}" presName="aSpace" presStyleCnt="0"/>
      <dgm:spPr/>
    </dgm:pt>
    <dgm:pt modelId="{2974C7CB-C43D-3E40-8030-9827ED272248}" type="pres">
      <dgm:prSet presAssocID="{651520FD-A9AE-0A42-A2CD-522BF469FBA9}" presName="compNode" presStyleCnt="0"/>
      <dgm:spPr/>
    </dgm:pt>
    <dgm:pt modelId="{24719371-1DF8-C04C-AE1C-9687CFACF6B8}" type="pres">
      <dgm:prSet presAssocID="{651520FD-A9AE-0A42-A2CD-522BF469FBA9}" presName="aNode" presStyleLbl="bgShp" presStyleIdx="3" presStyleCnt="4"/>
      <dgm:spPr/>
      <dgm:t>
        <a:bodyPr/>
        <a:lstStyle/>
        <a:p>
          <a:endParaRPr lang="en-US"/>
        </a:p>
      </dgm:t>
    </dgm:pt>
    <dgm:pt modelId="{69C72D42-713C-9C4E-AAC7-CD1EA553FC01}" type="pres">
      <dgm:prSet presAssocID="{651520FD-A9AE-0A42-A2CD-522BF469FBA9}" presName="textNode" presStyleLbl="bgShp" presStyleIdx="3" presStyleCnt="4"/>
      <dgm:spPr/>
      <dgm:t>
        <a:bodyPr/>
        <a:lstStyle/>
        <a:p>
          <a:endParaRPr lang="en-US"/>
        </a:p>
      </dgm:t>
    </dgm:pt>
    <dgm:pt modelId="{1515C449-21F3-F048-ACDC-0B5327C1D8EF}" type="pres">
      <dgm:prSet presAssocID="{651520FD-A9AE-0A42-A2CD-522BF469FBA9}" presName="compChildNode" presStyleCnt="0"/>
      <dgm:spPr/>
    </dgm:pt>
    <dgm:pt modelId="{DC839BE0-0DB1-ED43-972A-3BE1E9897227}" type="pres">
      <dgm:prSet presAssocID="{651520FD-A9AE-0A42-A2CD-522BF469FBA9}" presName="theInnerList" presStyleCnt="0"/>
      <dgm:spPr/>
    </dgm:pt>
    <dgm:pt modelId="{397B4CE5-3D99-E748-A7EC-891F3D315F2D}" type="pres">
      <dgm:prSet presAssocID="{013F9578-71E2-3B4F-A5DC-2A5FAEF498FD}" presName="childNode" presStyleLbl="node1" presStyleIdx="7" presStyleCnt="9">
        <dgm:presLayoutVars>
          <dgm:bulletEnabled val="1"/>
        </dgm:presLayoutVars>
      </dgm:prSet>
      <dgm:spPr/>
      <dgm:t>
        <a:bodyPr/>
        <a:lstStyle/>
        <a:p>
          <a:endParaRPr lang="en-US"/>
        </a:p>
      </dgm:t>
    </dgm:pt>
    <dgm:pt modelId="{9EE33843-B041-6845-A58C-0DF9AF93FC58}" type="pres">
      <dgm:prSet presAssocID="{013F9578-71E2-3B4F-A5DC-2A5FAEF498FD}" presName="aSpace2" presStyleCnt="0"/>
      <dgm:spPr/>
    </dgm:pt>
    <dgm:pt modelId="{85E538CB-BD2F-574F-A94C-FEEC81309E5E}" type="pres">
      <dgm:prSet presAssocID="{1B79CD64-C392-9846-9F73-73EEDA784DE6}" presName="childNode" presStyleLbl="node1" presStyleIdx="8" presStyleCnt="9">
        <dgm:presLayoutVars>
          <dgm:bulletEnabled val="1"/>
        </dgm:presLayoutVars>
      </dgm:prSet>
      <dgm:spPr/>
      <dgm:t>
        <a:bodyPr/>
        <a:lstStyle/>
        <a:p>
          <a:endParaRPr lang="en-US"/>
        </a:p>
      </dgm:t>
    </dgm:pt>
  </dgm:ptLst>
  <dgm:cxnLst>
    <dgm:cxn modelId="{63455C09-3A53-4248-95BC-46B8BDDD58C7}" srcId="{E4648352-90A5-9047-A0C7-742B65F2DA76}" destId="{651520FD-A9AE-0A42-A2CD-522BF469FBA9}" srcOrd="3" destOrd="0" parTransId="{DCAD3A7B-928C-BE49-AA56-DA8F9D85AD43}" sibTransId="{47F7F7F0-6632-6341-A398-229AE01496C8}"/>
    <dgm:cxn modelId="{F7C99A13-5C83-BB48-8F7E-A8ADD057D227}" srcId="{02A3768B-92A8-1D49-8B03-37E178C55DB2}" destId="{9965487C-ED8E-E14A-AB45-26033AD5B228}" srcOrd="0" destOrd="0" parTransId="{B22E1139-D028-7449-A005-E2AFCAF592E6}" sibTransId="{F90D32D3-2849-C44E-B6BC-1559DDC236BB}"/>
    <dgm:cxn modelId="{CA715907-AE08-47A4-89E1-2065A0C3FF66}" type="presOf" srcId="{F574CEF6-15A9-8448-97CE-62A45C443694}" destId="{68D40636-74AB-2841-ADF0-D8E4CF6C83F9}" srcOrd="0" destOrd="0" presId="urn:microsoft.com/office/officeart/2005/8/layout/lProcess2"/>
    <dgm:cxn modelId="{9F4ED7A6-0AD0-402E-B2EF-48180BA8444D}" type="presOf" srcId="{013F9578-71E2-3B4F-A5DC-2A5FAEF498FD}" destId="{397B4CE5-3D99-E748-A7EC-891F3D315F2D}" srcOrd="0" destOrd="0" presId="urn:microsoft.com/office/officeart/2005/8/layout/lProcess2"/>
    <dgm:cxn modelId="{352E0C6D-5ED1-4CC6-A812-F09B5BDAFAFB}" type="presOf" srcId="{F574CEF6-15A9-8448-97CE-62A45C443694}" destId="{B3C12D1B-CF57-D349-97B4-1255789512F2}" srcOrd="1" destOrd="0" presId="urn:microsoft.com/office/officeart/2005/8/layout/lProcess2"/>
    <dgm:cxn modelId="{FA20907A-F7D3-1E47-AB2D-F76FE5182A49}" srcId="{651520FD-A9AE-0A42-A2CD-522BF469FBA9}" destId="{1B79CD64-C392-9846-9F73-73EEDA784DE6}" srcOrd="1" destOrd="0" parTransId="{874A6BEE-8C0A-0149-9767-AB90C94A8CB4}" sibTransId="{64CF0314-59E0-AC4E-A6C2-E56CED5F52C9}"/>
    <dgm:cxn modelId="{C5D9CA94-5BEA-49B8-9999-E66BD7FA4D42}" type="presOf" srcId="{9965487C-ED8E-E14A-AB45-26033AD5B228}" destId="{0A07E22C-AB9E-2640-A33E-74F1DF572B7A}" srcOrd="0" destOrd="0" presId="urn:microsoft.com/office/officeart/2005/8/layout/lProcess2"/>
    <dgm:cxn modelId="{C95D2E8A-1ADC-424A-9B8D-51CB0F101F5C}" srcId="{651520FD-A9AE-0A42-A2CD-522BF469FBA9}" destId="{013F9578-71E2-3B4F-A5DC-2A5FAEF498FD}" srcOrd="0" destOrd="0" parTransId="{DB52BFD0-B750-0848-8DC3-775C730D198B}" sibTransId="{018E888A-5CC7-BA44-8B79-CAB6B0756733}"/>
    <dgm:cxn modelId="{E84BFE2A-4038-4C06-AD93-89143C07E2C7}" type="presOf" srcId="{14467DF6-AB2E-E74D-ACC5-62BFE7719ADE}" destId="{201555CE-0CC6-4240-94D3-5AC101019014}" srcOrd="0" destOrd="0" presId="urn:microsoft.com/office/officeart/2005/8/layout/lProcess2"/>
    <dgm:cxn modelId="{149B6562-2FD9-6444-AF32-0CF13118DF16}" srcId="{52D757DA-405D-CB40-9168-BB0EB6131F8E}" destId="{00961D53-D843-9F4E-9E8F-EC53DABAAD8A}" srcOrd="1" destOrd="0" parTransId="{9B0833FB-509F-B243-8884-DF7E69C3E3A7}" sibTransId="{F9E79029-CBA7-934D-AD3F-EC445C5423E4}"/>
    <dgm:cxn modelId="{A06D24E6-94EC-2545-8ACE-60003821E240}" srcId="{E4648352-90A5-9047-A0C7-742B65F2DA76}" destId="{52D757DA-405D-CB40-9168-BB0EB6131F8E}" srcOrd="2" destOrd="0" parTransId="{FCE3ED89-3C0B-9B49-9A4A-A1EDDDE00A50}" sibTransId="{E9E83B4C-0148-424B-9B21-B07ADB8ABE20}"/>
    <dgm:cxn modelId="{05263051-9936-4B48-B271-8E96CFEDAA64}" type="presOf" srcId="{00961D53-D843-9F4E-9E8F-EC53DABAAD8A}" destId="{6278C1CB-4003-AE49-A37C-B5C29CB743F0}" srcOrd="0" destOrd="0" presId="urn:microsoft.com/office/officeart/2005/8/layout/lProcess2"/>
    <dgm:cxn modelId="{9E0B2C2C-4E57-6E45-B1E6-4F4ECCB36863}" srcId="{52D757DA-405D-CB40-9168-BB0EB6131F8E}" destId="{DBC26D42-BA9E-0E44-8363-C4AC985788DB}" srcOrd="3" destOrd="0" parTransId="{C61EC47A-F0F0-DB45-B6B6-D273448EB5EE}" sibTransId="{B14D3B81-449E-564A-AB4D-81F6B32833A5}"/>
    <dgm:cxn modelId="{8A411808-0E60-4302-8D76-579CDD52A952}" type="presOf" srcId="{651520FD-A9AE-0A42-A2CD-522BF469FBA9}" destId="{24719371-1DF8-C04C-AE1C-9687CFACF6B8}" srcOrd="0" destOrd="0" presId="urn:microsoft.com/office/officeart/2005/8/layout/lProcess2"/>
    <dgm:cxn modelId="{8FC30EBA-6A05-AE44-B074-245AE009F58C}" srcId="{52D757DA-405D-CB40-9168-BB0EB6131F8E}" destId="{B866D0FD-CB10-454F-B933-616874E8B7E8}" srcOrd="0" destOrd="0" parTransId="{5DAB5AA0-7C95-BD4D-BD04-3131291265A4}" sibTransId="{23F149BF-B99E-BB42-8321-5BFED31E3132}"/>
    <dgm:cxn modelId="{BBAA30FE-C3CD-43DA-AE0F-26CCE14757F8}" type="presOf" srcId="{E4648352-90A5-9047-A0C7-742B65F2DA76}" destId="{E0614A99-0B1E-3544-80F5-2EA248EB7A19}" srcOrd="0" destOrd="0" presId="urn:microsoft.com/office/officeart/2005/8/layout/lProcess2"/>
    <dgm:cxn modelId="{4129D4D1-B8D3-4B48-B62F-3410AB22FF09}" type="presOf" srcId="{52D757DA-405D-CB40-9168-BB0EB6131F8E}" destId="{33861425-4D6D-AA42-B5CC-7D32ACE3CDF4}" srcOrd="0" destOrd="0" presId="urn:microsoft.com/office/officeart/2005/8/layout/lProcess2"/>
    <dgm:cxn modelId="{98A17980-B7CA-F64C-A3E6-01381F297771}" srcId="{E4648352-90A5-9047-A0C7-742B65F2DA76}" destId="{02A3768B-92A8-1D49-8B03-37E178C55DB2}" srcOrd="0" destOrd="0" parTransId="{DCE3B64A-DE30-7349-A137-D5061E94462B}" sibTransId="{F2CDD6EA-1B37-0044-9E88-FBFB96286F47}"/>
    <dgm:cxn modelId="{D31E23C5-5DED-40A9-A819-1F1071DB75FA}" type="presOf" srcId="{1B79CD64-C392-9846-9F73-73EEDA784DE6}" destId="{85E538CB-BD2F-574F-A94C-FEEC81309E5E}" srcOrd="0" destOrd="0" presId="urn:microsoft.com/office/officeart/2005/8/layout/lProcess2"/>
    <dgm:cxn modelId="{5A9F52B6-8B11-4120-8AC5-0DEC59F57FE6}" type="presOf" srcId="{1B9D0542-0911-694C-BE41-41E1DCA9245E}" destId="{84B598DB-A0FA-034F-8A75-8CE7C6ACC6B8}" srcOrd="0" destOrd="0" presId="urn:microsoft.com/office/officeart/2005/8/layout/lProcess2"/>
    <dgm:cxn modelId="{819A4CC6-69DA-354A-8AD8-24E9156B092B}" srcId="{F574CEF6-15A9-8448-97CE-62A45C443694}" destId="{528D2BBA-5B1F-1442-8AE6-0B1083B90D7C}" srcOrd="0" destOrd="0" parTransId="{F4D90792-F46B-1645-B787-487F32EDDFCD}" sibTransId="{20DDEC16-4964-C145-A939-6347AA8185D5}"/>
    <dgm:cxn modelId="{3EBBF387-2B07-5B4D-8AC3-0BD862AA84D8}" srcId="{E4648352-90A5-9047-A0C7-742B65F2DA76}" destId="{F574CEF6-15A9-8448-97CE-62A45C443694}" srcOrd="1" destOrd="0" parTransId="{AB07C022-1C24-F046-9941-63AAA004D480}" sibTransId="{4EF673F5-E946-8C48-AB49-7794005ABFC4}"/>
    <dgm:cxn modelId="{268F492C-2D4F-8D44-991B-9F46860779C6}" srcId="{02A3768B-92A8-1D49-8B03-37E178C55DB2}" destId="{1B9D0542-0911-694C-BE41-41E1DCA9245E}" srcOrd="1" destOrd="0" parTransId="{815AE87B-5FA7-A64A-A0BE-5F29E5D0201D}" sibTransId="{69F05CB4-76E5-544C-AFB8-81C016D39F19}"/>
    <dgm:cxn modelId="{0BDFABD2-C1EC-416B-811A-BE2A74F8BAF9}" type="presOf" srcId="{528D2BBA-5B1F-1442-8AE6-0B1083B90D7C}" destId="{67F83191-C7A7-A643-9D24-3D456AB02F43}" srcOrd="0" destOrd="0" presId="urn:microsoft.com/office/officeart/2005/8/layout/lProcess2"/>
    <dgm:cxn modelId="{B4BD9AA3-F500-4DC3-A816-E257FA0C2579}" type="presOf" srcId="{651520FD-A9AE-0A42-A2CD-522BF469FBA9}" destId="{69C72D42-713C-9C4E-AAC7-CD1EA553FC01}" srcOrd="1" destOrd="0" presId="urn:microsoft.com/office/officeart/2005/8/layout/lProcess2"/>
    <dgm:cxn modelId="{AD7D2035-CFBF-4821-95F3-7A9FE3BF0D0A}" type="presOf" srcId="{02A3768B-92A8-1D49-8B03-37E178C55DB2}" destId="{70C34055-9316-C849-A249-ED94E90DBD11}" srcOrd="0" destOrd="0" presId="urn:microsoft.com/office/officeart/2005/8/layout/lProcess2"/>
    <dgm:cxn modelId="{527CA5A8-B7BE-4852-9629-5C3FE02613B7}" type="presOf" srcId="{B866D0FD-CB10-454F-B933-616874E8B7E8}" destId="{6586D999-65E9-D147-AA75-9011CB95A207}" srcOrd="0" destOrd="0" presId="urn:microsoft.com/office/officeart/2005/8/layout/lProcess2"/>
    <dgm:cxn modelId="{36BA590D-1F6C-46E8-88A9-1F1F69F6EFE4}" type="presOf" srcId="{52D757DA-405D-CB40-9168-BB0EB6131F8E}" destId="{4E7A0515-BA97-F945-B0B6-007501C3BD3D}" srcOrd="1" destOrd="0" presId="urn:microsoft.com/office/officeart/2005/8/layout/lProcess2"/>
    <dgm:cxn modelId="{53A55561-7EE6-4A88-B532-923438A9B659}" type="presOf" srcId="{DBC26D42-BA9E-0E44-8363-C4AC985788DB}" destId="{0CF7BD11-EAE7-D441-A7C3-B7CA12A7DE0B}" srcOrd="0" destOrd="0" presId="urn:microsoft.com/office/officeart/2005/8/layout/lProcess2"/>
    <dgm:cxn modelId="{8AC59169-F796-43CA-83D8-DC131BCEC85D}" type="presOf" srcId="{02A3768B-92A8-1D49-8B03-37E178C55DB2}" destId="{F27E05A4-B419-1A43-AA1F-9E271C7D25EF}" srcOrd="1" destOrd="0" presId="urn:microsoft.com/office/officeart/2005/8/layout/lProcess2"/>
    <dgm:cxn modelId="{6E8FE686-F152-FD43-BAF0-848BBC8C7E5D}" srcId="{52D757DA-405D-CB40-9168-BB0EB6131F8E}" destId="{14467DF6-AB2E-E74D-ACC5-62BFE7719ADE}" srcOrd="2" destOrd="0" parTransId="{A6E07DBE-EBEA-E244-920D-21DC145C70CC}" sibTransId="{D6CD6E90-1511-8E49-9530-B7EE2D1DE2BE}"/>
    <dgm:cxn modelId="{190BB5C2-0EF4-4DB3-9603-CBFAA0045784}" type="presParOf" srcId="{E0614A99-0B1E-3544-80F5-2EA248EB7A19}" destId="{9F4C6408-CBE6-834E-81B0-70B869FFDF34}" srcOrd="0" destOrd="0" presId="urn:microsoft.com/office/officeart/2005/8/layout/lProcess2"/>
    <dgm:cxn modelId="{20B98B8A-4110-49EA-9469-B82942FE6509}" type="presParOf" srcId="{9F4C6408-CBE6-834E-81B0-70B869FFDF34}" destId="{70C34055-9316-C849-A249-ED94E90DBD11}" srcOrd="0" destOrd="0" presId="urn:microsoft.com/office/officeart/2005/8/layout/lProcess2"/>
    <dgm:cxn modelId="{E07D919D-0F19-456F-962D-A5310F0EB05A}" type="presParOf" srcId="{9F4C6408-CBE6-834E-81B0-70B869FFDF34}" destId="{F27E05A4-B419-1A43-AA1F-9E271C7D25EF}" srcOrd="1" destOrd="0" presId="urn:microsoft.com/office/officeart/2005/8/layout/lProcess2"/>
    <dgm:cxn modelId="{99074E92-FE58-41E4-A43D-8FA82F3A34C6}" type="presParOf" srcId="{9F4C6408-CBE6-834E-81B0-70B869FFDF34}" destId="{790B596F-99B6-F64E-BA64-6C6BAD9C9D97}" srcOrd="2" destOrd="0" presId="urn:microsoft.com/office/officeart/2005/8/layout/lProcess2"/>
    <dgm:cxn modelId="{A39AD7C5-ABDE-4B27-8A14-9313A3C60EEA}" type="presParOf" srcId="{790B596F-99B6-F64E-BA64-6C6BAD9C9D97}" destId="{AD985876-1347-EA4B-A1D1-0C7CD75DC42C}" srcOrd="0" destOrd="0" presId="urn:microsoft.com/office/officeart/2005/8/layout/lProcess2"/>
    <dgm:cxn modelId="{84424C2A-EC06-468E-B2D4-20A4D11EA749}" type="presParOf" srcId="{AD985876-1347-EA4B-A1D1-0C7CD75DC42C}" destId="{0A07E22C-AB9E-2640-A33E-74F1DF572B7A}" srcOrd="0" destOrd="0" presId="urn:microsoft.com/office/officeart/2005/8/layout/lProcess2"/>
    <dgm:cxn modelId="{1BD1DB0C-97F8-486E-A8DD-1B3EA67D284E}" type="presParOf" srcId="{AD985876-1347-EA4B-A1D1-0C7CD75DC42C}" destId="{24560F33-8F3F-BE42-86BF-8A8F876A3ED4}" srcOrd="1" destOrd="0" presId="urn:microsoft.com/office/officeart/2005/8/layout/lProcess2"/>
    <dgm:cxn modelId="{3DC73685-3A99-4D2D-938A-AA190691C1FA}" type="presParOf" srcId="{AD985876-1347-EA4B-A1D1-0C7CD75DC42C}" destId="{84B598DB-A0FA-034F-8A75-8CE7C6ACC6B8}" srcOrd="2" destOrd="0" presId="urn:microsoft.com/office/officeart/2005/8/layout/lProcess2"/>
    <dgm:cxn modelId="{8C3023C1-BB32-4F43-BEC9-6E8FC711E2BB}" type="presParOf" srcId="{E0614A99-0B1E-3544-80F5-2EA248EB7A19}" destId="{CBE94FC0-0BC0-7543-AB0E-A41E0BCA5EFF}" srcOrd="1" destOrd="0" presId="urn:microsoft.com/office/officeart/2005/8/layout/lProcess2"/>
    <dgm:cxn modelId="{4AA926BF-E75F-420E-BCC6-A6D0F4F58148}" type="presParOf" srcId="{E0614A99-0B1E-3544-80F5-2EA248EB7A19}" destId="{C889C325-D9C5-3242-8C44-6B5F88EEF40E}" srcOrd="2" destOrd="0" presId="urn:microsoft.com/office/officeart/2005/8/layout/lProcess2"/>
    <dgm:cxn modelId="{0B25A9B9-C41B-4D62-90DE-B61F51D204AA}" type="presParOf" srcId="{C889C325-D9C5-3242-8C44-6B5F88EEF40E}" destId="{68D40636-74AB-2841-ADF0-D8E4CF6C83F9}" srcOrd="0" destOrd="0" presId="urn:microsoft.com/office/officeart/2005/8/layout/lProcess2"/>
    <dgm:cxn modelId="{4CD026BA-0122-4620-BC24-E67F1B59F01F}" type="presParOf" srcId="{C889C325-D9C5-3242-8C44-6B5F88EEF40E}" destId="{B3C12D1B-CF57-D349-97B4-1255789512F2}" srcOrd="1" destOrd="0" presId="urn:microsoft.com/office/officeart/2005/8/layout/lProcess2"/>
    <dgm:cxn modelId="{4BE9A0DF-E08B-4EE3-B4B6-D73A4801DF8A}" type="presParOf" srcId="{C889C325-D9C5-3242-8C44-6B5F88EEF40E}" destId="{8C2B333A-A54F-9C45-A533-9F14DD781C56}" srcOrd="2" destOrd="0" presId="urn:microsoft.com/office/officeart/2005/8/layout/lProcess2"/>
    <dgm:cxn modelId="{9AB9A853-2D9A-450C-BF0C-FB2370FED43D}" type="presParOf" srcId="{8C2B333A-A54F-9C45-A533-9F14DD781C56}" destId="{BE2949D8-4292-FB45-AF3B-C052CF3A4427}" srcOrd="0" destOrd="0" presId="urn:microsoft.com/office/officeart/2005/8/layout/lProcess2"/>
    <dgm:cxn modelId="{FED8D3C3-3002-482F-9824-07DEABCD9AD3}" type="presParOf" srcId="{BE2949D8-4292-FB45-AF3B-C052CF3A4427}" destId="{67F83191-C7A7-A643-9D24-3D456AB02F43}" srcOrd="0" destOrd="0" presId="urn:microsoft.com/office/officeart/2005/8/layout/lProcess2"/>
    <dgm:cxn modelId="{257F837F-0084-4CF8-B775-51E14A174530}" type="presParOf" srcId="{E0614A99-0B1E-3544-80F5-2EA248EB7A19}" destId="{CA19CE0B-D717-DC44-9C82-F1E15EA33F9C}" srcOrd="3" destOrd="0" presId="urn:microsoft.com/office/officeart/2005/8/layout/lProcess2"/>
    <dgm:cxn modelId="{34495D5D-8E23-4AC4-B16C-B32186BC94D7}" type="presParOf" srcId="{E0614A99-0B1E-3544-80F5-2EA248EB7A19}" destId="{D11155A0-4BDC-0B4D-BD8C-A204660C0A83}" srcOrd="4" destOrd="0" presId="urn:microsoft.com/office/officeart/2005/8/layout/lProcess2"/>
    <dgm:cxn modelId="{CCBE6026-87E3-4EBF-976D-72D81724D555}" type="presParOf" srcId="{D11155A0-4BDC-0B4D-BD8C-A204660C0A83}" destId="{33861425-4D6D-AA42-B5CC-7D32ACE3CDF4}" srcOrd="0" destOrd="0" presId="urn:microsoft.com/office/officeart/2005/8/layout/lProcess2"/>
    <dgm:cxn modelId="{1C54B114-92CA-4A6A-8AE8-199C408A125E}" type="presParOf" srcId="{D11155A0-4BDC-0B4D-BD8C-A204660C0A83}" destId="{4E7A0515-BA97-F945-B0B6-007501C3BD3D}" srcOrd="1" destOrd="0" presId="urn:microsoft.com/office/officeart/2005/8/layout/lProcess2"/>
    <dgm:cxn modelId="{C2844C23-0694-4D9A-B999-05AFF86BE592}" type="presParOf" srcId="{D11155A0-4BDC-0B4D-BD8C-A204660C0A83}" destId="{60999791-86F6-1946-8BCB-9587B98FC30F}" srcOrd="2" destOrd="0" presId="urn:microsoft.com/office/officeart/2005/8/layout/lProcess2"/>
    <dgm:cxn modelId="{BAA2F34F-F7A0-45ED-9887-9D8C7D48F9C7}" type="presParOf" srcId="{60999791-86F6-1946-8BCB-9587B98FC30F}" destId="{1430AE39-46F4-B344-A17F-D2D25F8986F3}" srcOrd="0" destOrd="0" presId="urn:microsoft.com/office/officeart/2005/8/layout/lProcess2"/>
    <dgm:cxn modelId="{80118118-3F52-4C2A-BF72-1E61A7FBF70C}" type="presParOf" srcId="{1430AE39-46F4-B344-A17F-D2D25F8986F3}" destId="{6586D999-65E9-D147-AA75-9011CB95A207}" srcOrd="0" destOrd="0" presId="urn:microsoft.com/office/officeart/2005/8/layout/lProcess2"/>
    <dgm:cxn modelId="{EB734C16-73D6-4DF6-88B0-19CCA46E91F3}" type="presParOf" srcId="{1430AE39-46F4-B344-A17F-D2D25F8986F3}" destId="{D99AA8D8-C60D-3544-9E95-3F7047A06F71}" srcOrd="1" destOrd="0" presId="urn:microsoft.com/office/officeart/2005/8/layout/lProcess2"/>
    <dgm:cxn modelId="{DA006C0D-20AE-4144-A068-EEEBF93ED9CC}" type="presParOf" srcId="{1430AE39-46F4-B344-A17F-D2D25F8986F3}" destId="{6278C1CB-4003-AE49-A37C-B5C29CB743F0}" srcOrd="2" destOrd="0" presId="urn:microsoft.com/office/officeart/2005/8/layout/lProcess2"/>
    <dgm:cxn modelId="{2F82FB6F-8833-4608-AB81-B46340F84381}" type="presParOf" srcId="{1430AE39-46F4-B344-A17F-D2D25F8986F3}" destId="{80FCC784-BA1C-D54F-B332-EFA18E69D709}" srcOrd="3" destOrd="0" presId="urn:microsoft.com/office/officeart/2005/8/layout/lProcess2"/>
    <dgm:cxn modelId="{A0E14630-6543-4FA6-BD5F-24D41EF06610}" type="presParOf" srcId="{1430AE39-46F4-B344-A17F-D2D25F8986F3}" destId="{201555CE-0CC6-4240-94D3-5AC101019014}" srcOrd="4" destOrd="0" presId="urn:microsoft.com/office/officeart/2005/8/layout/lProcess2"/>
    <dgm:cxn modelId="{EA3EF8F9-F241-4255-A80F-488873D3D6C5}" type="presParOf" srcId="{1430AE39-46F4-B344-A17F-D2D25F8986F3}" destId="{CCF83599-83E5-434D-AA08-84B2A2819A1A}" srcOrd="5" destOrd="0" presId="urn:microsoft.com/office/officeart/2005/8/layout/lProcess2"/>
    <dgm:cxn modelId="{E8541784-0512-4185-8602-15583610394F}" type="presParOf" srcId="{1430AE39-46F4-B344-A17F-D2D25F8986F3}" destId="{0CF7BD11-EAE7-D441-A7C3-B7CA12A7DE0B}" srcOrd="6" destOrd="0" presId="urn:microsoft.com/office/officeart/2005/8/layout/lProcess2"/>
    <dgm:cxn modelId="{BEFE9477-9BDF-48C2-9302-E18A19E733C3}" type="presParOf" srcId="{E0614A99-0B1E-3544-80F5-2EA248EB7A19}" destId="{A8E45281-E252-6F44-AA09-2E2C80F7B84F}" srcOrd="5" destOrd="0" presId="urn:microsoft.com/office/officeart/2005/8/layout/lProcess2"/>
    <dgm:cxn modelId="{789F0E53-7F57-4555-AC62-05BE5DD2AEDD}" type="presParOf" srcId="{E0614A99-0B1E-3544-80F5-2EA248EB7A19}" destId="{2974C7CB-C43D-3E40-8030-9827ED272248}" srcOrd="6" destOrd="0" presId="urn:microsoft.com/office/officeart/2005/8/layout/lProcess2"/>
    <dgm:cxn modelId="{0E7FEC74-5299-4EFA-B85D-4B26868A8D71}" type="presParOf" srcId="{2974C7CB-C43D-3E40-8030-9827ED272248}" destId="{24719371-1DF8-C04C-AE1C-9687CFACF6B8}" srcOrd="0" destOrd="0" presId="urn:microsoft.com/office/officeart/2005/8/layout/lProcess2"/>
    <dgm:cxn modelId="{23798A00-3C3A-474A-BD06-7929EA6D0ABC}" type="presParOf" srcId="{2974C7CB-C43D-3E40-8030-9827ED272248}" destId="{69C72D42-713C-9C4E-AAC7-CD1EA553FC01}" srcOrd="1" destOrd="0" presId="urn:microsoft.com/office/officeart/2005/8/layout/lProcess2"/>
    <dgm:cxn modelId="{C9E41AE0-4D76-4689-B603-B2446596777F}" type="presParOf" srcId="{2974C7CB-C43D-3E40-8030-9827ED272248}" destId="{1515C449-21F3-F048-ACDC-0B5327C1D8EF}" srcOrd="2" destOrd="0" presId="urn:microsoft.com/office/officeart/2005/8/layout/lProcess2"/>
    <dgm:cxn modelId="{D0AE58A9-69DF-4B1E-B041-7771E642357A}" type="presParOf" srcId="{1515C449-21F3-F048-ACDC-0B5327C1D8EF}" destId="{DC839BE0-0DB1-ED43-972A-3BE1E9897227}" srcOrd="0" destOrd="0" presId="urn:microsoft.com/office/officeart/2005/8/layout/lProcess2"/>
    <dgm:cxn modelId="{A729535A-4985-40E1-91D7-1219A01D37F9}" type="presParOf" srcId="{DC839BE0-0DB1-ED43-972A-3BE1E9897227}" destId="{397B4CE5-3D99-E748-A7EC-891F3D315F2D}" srcOrd="0" destOrd="0" presId="urn:microsoft.com/office/officeart/2005/8/layout/lProcess2"/>
    <dgm:cxn modelId="{DFB037EA-9354-4595-95C9-51E3BB91BDFD}" type="presParOf" srcId="{DC839BE0-0DB1-ED43-972A-3BE1E9897227}" destId="{9EE33843-B041-6845-A58C-0DF9AF93FC58}" srcOrd="1" destOrd="0" presId="urn:microsoft.com/office/officeart/2005/8/layout/lProcess2"/>
    <dgm:cxn modelId="{124C860F-E603-4A46-BB67-C5BD0863F158}" type="presParOf" srcId="{DC839BE0-0DB1-ED43-972A-3BE1E9897227}" destId="{85E538CB-BD2F-574F-A94C-FEEC81309E5E}"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4648352-90A5-9047-A0C7-742B65F2DA76}"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02A3768B-92A8-1D49-8B03-37E178C55DB2}">
      <dgm:prSet phldrT="[Text]"/>
      <dgm:spPr>
        <a:solidFill>
          <a:schemeClr val="accent3">
            <a:lumMod val="75000"/>
          </a:schemeClr>
        </a:solidFill>
      </dgm:spPr>
      <dgm:t>
        <a:bodyPr/>
        <a:lstStyle/>
        <a:p>
          <a:pPr algn="ctr"/>
          <a:r>
            <a:rPr lang="en-US" dirty="0" smtClean="0">
              <a:solidFill>
                <a:srgbClr val="FFFFFF"/>
              </a:solidFill>
            </a:rPr>
            <a:t>Course Content Development 	</a:t>
          </a:r>
          <a:endParaRPr lang="en-US" dirty="0">
            <a:solidFill>
              <a:schemeClr val="tx1"/>
            </a:solidFill>
          </a:endParaRPr>
        </a:p>
      </dgm:t>
    </dgm:pt>
    <dgm:pt modelId="{DCE3B64A-DE30-7349-A137-D5061E94462B}" type="parTrans" cxnId="{98A17980-B7CA-F64C-A3E6-01381F297771}">
      <dgm:prSet/>
      <dgm:spPr/>
      <dgm:t>
        <a:bodyPr/>
        <a:lstStyle/>
        <a:p>
          <a:endParaRPr lang="en-US"/>
        </a:p>
      </dgm:t>
    </dgm:pt>
    <dgm:pt modelId="{F2CDD6EA-1B37-0044-9E88-FBFB96286F47}" type="sibTrans" cxnId="{98A17980-B7CA-F64C-A3E6-01381F297771}">
      <dgm:prSet/>
      <dgm:spPr/>
      <dgm:t>
        <a:bodyPr/>
        <a:lstStyle/>
        <a:p>
          <a:endParaRPr lang="en-US"/>
        </a:p>
      </dgm:t>
    </dgm:pt>
    <dgm:pt modelId="{9965487C-ED8E-E14A-AB45-26033AD5B228}">
      <dgm:prSet phldrT="[Text]"/>
      <dgm:spPr>
        <a:solidFill>
          <a:srgbClr val="BFBFBF"/>
        </a:solidFill>
      </dgm:spPr>
      <dgm:t>
        <a:bodyPr/>
        <a:lstStyle/>
        <a:p>
          <a:r>
            <a:rPr lang="en-US" dirty="0" smtClean="0">
              <a:solidFill>
                <a:schemeClr val="tx1"/>
              </a:solidFill>
            </a:rPr>
            <a:t>Phase 1 May – July 2014</a:t>
          </a:r>
        </a:p>
      </dgm:t>
    </dgm:pt>
    <dgm:pt modelId="{B22E1139-D028-7449-A005-E2AFCAF592E6}" type="parTrans" cxnId="{F7C99A13-5C83-BB48-8F7E-A8ADD057D227}">
      <dgm:prSet/>
      <dgm:spPr/>
      <dgm:t>
        <a:bodyPr/>
        <a:lstStyle/>
        <a:p>
          <a:endParaRPr lang="en-US"/>
        </a:p>
      </dgm:t>
    </dgm:pt>
    <dgm:pt modelId="{F90D32D3-2849-C44E-B6BC-1559DDC236BB}" type="sibTrans" cxnId="{F7C99A13-5C83-BB48-8F7E-A8ADD057D227}">
      <dgm:prSet/>
      <dgm:spPr/>
      <dgm:t>
        <a:bodyPr/>
        <a:lstStyle/>
        <a:p>
          <a:endParaRPr lang="en-US"/>
        </a:p>
      </dgm:t>
    </dgm:pt>
    <dgm:pt modelId="{1B9D0542-0911-694C-BE41-41E1DCA9245E}">
      <dgm:prSet phldrT="[Text]"/>
      <dgm:spPr>
        <a:solidFill>
          <a:srgbClr val="BFBFBF"/>
        </a:solidFill>
      </dgm:spPr>
      <dgm:t>
        <a:bodyPr/>
        <a:lstStyle/>
        <a:p>
          <a:r>
            <a:rPr lang="en-US" dirty="0" smtClean="0">
              <a:solidFill>
                <a:schemeClr val="tx1"/>
              </a:solidFill>
            </a:rPr>
            <a:t>Phase 2   July – Dec 2014</a:t>
          </a:r>
          <a:endParaRPr lang="en-US" dirty="0">
            <a:solidFill>
              <a:schemeClr val="tx1"/>
            </a:solidFill>
          </a:endParaRPr>
        </a:p>
      </dgm:t>
    </dgm:pt>
    <dgm:pt modelId="{815AE87B-5FA7-A64A-A0BE-5F29E5D0201D}" type="parTrans" cxnId="{268F492C-2D4F-8D44-991B-9F46860779C6}">
      <dgm:prSet/>
      <dgm:spPr/>
      <dgm:t>
        <a:bodyPr/>
        <a:lstStyle/>
        <a:p>
          <a:endParaRPr lang="en-US"/>
        </a:p>
      </dgm:t>
    </dgm:pt>
    <dgm:pt modelId="{69F05CB4-76E5-544C-AFB8-81C016D39F19}" type="sibTrans" cxnId="{268F492C-2D4F-8D44-991B-9F46860779C6}">
      <dgm:prSet/>
      <dgm:spPr/>
      <dgm:t>
        <a:bodyPr/>
        <a:lstStyle/>
        <a:p>
          <a:endParaRPr lang="en-US"/>
        </a:p>
      </dgm:t>
    </dgm:pt>
    <dgm:pt modelId="{F574CEF6-15A9-8448-97CE-62A45C443694}">
      <dgm:prSet phldrT="[Text]"/>
      <dgm:spPr>
        <a:solidFill>
          <a:schemeClr val="accent3">
            <a:lumMod val="75000"/>
          </a:schemeClr>
        </a:solidFill>
      </dgm:spPr>
      <dgm:t>
        <a:bodyPr/>
        <a:lstStyle/>
        <a:p>
          <a:r>
            <a:rPr lang="en-US" dirty="0" smtClean="0">
              <a:solidFill>
                <a:srgbClr val="FFFFFF"/>
              </a:solidFill>
            </a:rPr>
            <a:t>Learning Management System</a:t>
          </a:r>
          <a:endParaRPr lang="en-US" dirty="0">
            <a:solidFill>
              <a:srgbClr val="FFFFFF"/>
            </a:solidFill>
          </a:endParaRPr>
        </a:p>
      </dgm:t>
    </dgm:pt>
    <dgm:pt modelId="{AB07C022-1C24-F046-9941-63AAA004D480}" type="parTrans" cxnId="{3EBBF387-2B07-5B4D-8AC3-0BD862AA84D8}">
      <dgm:prSet/>
      <dgm:spPr/>
      <dgm:t>
        <a:bodyPr/>
        <a:lstStyle/>
        <a:p>
          <a:endParaRPr lang="en-US"/>
        </a:p>
      </dgm:t>
    </dgm:pt>
    <dgm:pt modelId="{4EF673F5-E946-8C48-AB49-7794005ABFC4}" type="sibTrans" cxnId="{3EBBF387-2B07-5B4D-8AC3-0BD862AA84D8}">
      <dgm:prSet/>
      <dgm:spPr/>
      <dgm:t>
        <a:bodyPr/>
        <a:lstStyle/>
        <a:p>
          <a:endParaRPr lang="en-US"/>
        </a:p>
      </dgm:t>
    </dgm:pt>
    <dgm:pt modelId="{528D2BBA-5B1F-1442-8AE6-0B1083B90D7C}">
      <dgm:prSet phldrT="[Text]"/>
      <dgm:spPr>
        <a:solidFill>
          <a:srgbClr val="BFBFBF"/>
        </a:solidFill>
      </dgm:spPr>
      <dgm:t>
        <a:bodyPr/>
        <a:lstStyle/>
        <a:p>
          <a:r>
            <a:rPr lang="en-US" dirty="0" smtClean="0">
              <a:solidFill>
                <a:schemeClr val="tx1"/>
              </a:solidFill>
            </a:rPr>
            <a:t>Registration</a:t>
          </a:r>
        </a:p>
      </dgm:t>
    </dgm:pt>
    <dgm:pt modelId="{F4D90792-F46B-1645-B787-487F32EDDFCD}" type="parTrans" cxnId="{819A4CC6-69DA-354A-8AD8-24E9156B092B}">
      <dgm:prSet/>
      <dgm:spPr/>
      <dgm:t>
        <a:bodyPr/>
        <a:lstStyle/>
        <a:p>
          <a:endParaRPr lang="en-US"/>
        </a:p>
      </dgm:t>
    </dgm:pt>
    <dgm:pt modelId="{20DDEC16-4964-C145-A939-6347AA8185D5}" type="sibTrans" cxnId="{819A4CC6-69DA-354A-8AD8-24E9156B092B}">
      <dgm:prSet/>
      <dgm:spPr/>
      <dgm:t>
        <a:bodyPr/>
        <a:lstStyle/>
        <a:p>
          <a:endParaRPr lang="en-US"/>
        </a:p>
      </dgm:t>
    </dgm:pt>
    <dgm:pt modelId="{52D757DA-405D-CB40-9168-BB0EB6131F8E}">
      <dgm:prSet phldrT="[Text]"/>
      <dgm:spPr>
        <a:solidFill>
          <a:schemeClr val="accent3">
            <a:lumMod val="75000"/>
          </a:schemeClr>
        </a:solidFill>
      </dgm:spPr>
      <dgm:t>
        <a:bodyPr/>
        <a:lstStyle/>
        <a:p>
          <a:r>
            <a:rPr lang="en-US" dirty="0" smtClean="0">
              <a:solidFill>
                <a:srgbClr val="FFFFFF"/>
              </a:solidFill>
            </a:rPr>
            <a:t>Course Roll Out</a:t>
          </a:r>
          <a:endParaRPr lang="en-US" dirty="0">
            <a:solidFill>
              <a:srgbClr val="FFFFFF"/>
            </a:solidFill>
          </a:endParaRPr>
        </a:p>
      </dgm:t>
    </dgm:pt>
    <dgm:pt modelId="{FCE3ED89-3C0B-9B49-9A4A-A1EDDDE00A50}" type="parTrans" cxnId="{A06D24E6-94EC-2545-8ACE-60003821E240}">
      <dgm:prSet/>
      <dgm:spPr/>
      <dgm:t>
        <a:bodyPr/>
        <a:lstStyle/>
        <a:p>
          <a:endParaRPr lang="en-US"/>
        </a:p>
      </dgm:t>
    </dgm:pt>
    <dgm:pt modelId="{E9E83B4C-0148-424B-9B21-B07ADB8ABE20}" type="sibTrans" cxnId="{A06D24E6-94EC-2545-8ACE-60003821E240}">
      <dgm:prSet/>
      <dgm:spPr/>
      <dgm:t>
        <a:bodyPr/>
        <a:lstStyle/>
        <a:p>
          <a:endParaRPr lang="en-US"/>
        </a:p>
      </dgm:t>
    </dgm:pt>
    <dgm:pt modelId="{B866D0FD-CB10-454F-B933-616874E8B7E8}">
      <dgm:prSet phldrT="[Text]"/>
      <dgm:spPr>
        <a:solidFill>
          <a:srgbClr val="BFBFBF"/>
        </a:solidFill>
      </dgm:spPr>
      <dgm:t>
        <a:bodyPr/>
        <a:lstStyle/>
        <a:p>
          <a:r>
            <a:rPr lang="en-US" dirty="0" smtClean="0">
              <a:solidFill>
                <a:schemeClr val="tx1"/>
              </a:solidFill>
            </a:rPr>
            <a:t>Phase 1</a:t>
          </a:r>
          <a:endParaRPr lang="en-US" dirty="0">
            <a:solidFill>
              <a:schemeClr val="tx1"/>
            </a:solidFill>
          </a:endParaRPr>
        </a:p>
      </dgm:t>
    </dgm:pt>
    <dgm:pt modelId="{5DAB5AA0-7C95-BD4D-BD04-3131291265A4}" type="parTrans" cxnId="{8FC30EBA-6A05-AE44-B074-245AE009F58C}">
      <dgm:prSet/>
      <dgm:spPr/>
      <dgm:t>
        <a:bodyPr/>
        <a:lstStyle/>
        <a:p>
          <a:endParaRPr lang="en-US"/>
        </a:p>
      </dgm:t>
    </dgm:pt>
    <dgm:pt modelId="{23F149BF-B99E-BB42-8321-5BFED31E3132}" type="sibTrans" cxnId="{8FC30EBA-6A05-AE44-B074-245AE009F58C}">
      <dgm:prSet/>
      <dgm:spPr/>
      <dgm:t>
        <a:bodyPr/>
        <a:lstStyle/>
        <a:p>
          <a:endParaRPr lang="en-US"/>
        </a:p>
      </dgm:t>
    </dgm:pt>
    <dgm:pt modelId="{00961D53-D843-9F4E-9E8F-EC53DABAAD8A}">
      <dgm:prSet phldrT="[Text]"/>
      <dgm:spPr>
        <a:solidFill>
          <a:srgbClr val="BFBFBF"/>
        </a:solidFill>
      </dgm:spPr>
      <dgm:t>
        <a:bodyPr/>
        <a:lstStyle/>
        <a:p>
          <a:r>
            <a:rPr lang="en-US" dirty="0" smtClean="0">
              <a:solidFill>
                <a:schemeClr val="tx1"/>
              </a:solidFill>
            </a:rPr>
            <a:t>Phase 2 </a:t>
          </a:r>
          <a:endParaRPr lang="en-US" dirty="0">
            <a:solidFill>
              <a:schemeClr val="tx1"/>
            </a:solidFill>
          </a:endParaRPr>
        </a:p>
      </dgm:t>
    </dgm:pt>
    <dgm:pt modelId="{9B0833FB-509F-B243-8884-DF7E69C3E3A7}" type="parTrans" cxnId="{149B6562-2FD9-6444-AF32-0CF13118DF16}">
      <dgm:prSet/>
      <dgm:spPr/>
      <dgm:t>
        <a:bodyPr/>
        <a:lstStyle/>
        <a:p>
          <a:endParaRPr lang="en-US"/>
        </a:p>
      </dgm:t>
    </dgm:pt>
    <dgm:pt modelId="{F9E79029-CBA7-934D-AD3F-EC445C5423E4}" type="sibTrans" cxnId="{149B6562-2FD9-6444-AF32-0CF13118DF16}">
      <dgm:prSet/>
      <dgm:spPr/>
      <dgm:t>
        <a:bodyPr/>
        <a:lstStyle/>
        <a:p>
          <a:endParaRPr lang="en-US"/>
        </a:p>
      </dgm:t>
    </dgm:pt>
    <dgm:pt modelId="{79BC3712-B96E-48F7-B84A-4B492B1759E1}">
      <dgm:prSet phldrT="[Text]"/>
      <dgm:spPr>
        <a:solidFill>
          <a:srgbClr val="BFBFBF"/>
        </a:solidFill>
      </dgm:spPr>
      <dgm:t>
        <a:bodyPr/>
        <a:lstStyle/>
        <a:p>
          <a:r>
            <a:rPr lang="en-US" dirty="0" smtClean="0">
              <a:solidFill>
                <a:schemeClr val="tx1"/>
              </a:solidFill>
            </a:rPr>
            <a:t>Employee Training Profile Information</a:t>
          </a:r>
        </a:p>
      </dgm:t>
    </dgm:pt>
    <dgm:pt modelId="{CC6AF8C8-3EDC-4614-8566-A9B9A4CBC3A2}" type="parTrans" cxnId="{6585D2CC-C87E-47E8-9E2E-7EEB12699AA1}">
      <dgm:prSet/>
      <dgm:spPr/>
    </dgm:pt>
    <dgm:pt modelId="{19597062-24DA-4B22-9CCE-20466C1D5E4F}" type="sibTrans" cxnId="{6585D2CC-C87E-47E8-9E2E-7EEB12699AA1}">
      <dgm:prSet/>
      <dgm:spPr/>
    </dgm:pt>
    <dgm:pt modelId="{C9F08CA3-1A6C-40C7-B6BE-4E1648015167}">
      <dgm:prSet phldrT="[Text]"/>
      <dgm:spPr>
        <a:solidFill>
          <a:srgbClr val="BFBFBF"/>
        </a:solidFill>
      </dgm:spPr>
      <dgm:t>
        <a:bodyPr/>
        <a:lstStyle/>
        <a:p>
          <a:r>
            <a:rPr lang="en-US" dirty="0" smtClean="0">
              <a:solidFill>
                <a:schemeClr val="tx1"/>
              </a:solidFill>
            </a:rPr>
            <a:t>Testing</a:t>
          </a:r>
        </a:p>
      </dgm:t>
    </dgm:pt>
    <dgm:pt modelId="{A959DE5D-8506-454A-8817-2C8391761AA4}" type="parTrans" cxnId="{FE283032-A9B0-42B3-A28A-D6596E6EB6C1}">
      <dgm:prSet/>
      <dgm:spPr/>
    </dgm:pt>
    <dgm:pt modelId="{1E37A944-45C9-45A8-975A-678B9074D545}" type="sibTrans" cxnId="{FE283032-A9B0-42B3-A28A-D6596E6EB6C1}">
      <dgm:prSet/>
      <dgm:spPr/>
    </dgm:pt>
    <dgm:pt modelId="{F7F233C7-79B7-4A23-A12F-4AC4BB42E4C1}">
      <dgm:prSet phldrT="[Text]"/>
      <dgm:spPr>
        <a:solidFill>
          <a:srgbClr val="BFBFBF"/>
        </a:solidFill>
      </dgm:spPr>
      <dgm:t>
        <a:bodyPr/>
        <a:lstStyle/>
        <a:p>
          <a:r>
            <a:rPr lang="en-US" dirty="0" smtClean="0">
              <a:solidFill>
                <a:schemeClr val="tx1"/>
              </a:solidFill>
            </a:rPr>
            <a:t>Reporting</a:t>
          </a:r>
        </a:p>
      </dgm:t>
    </dgm:pt>
    <dgm:pt modelId="{260239B9-669E-4E4E-9718-0FF4D8F00DED}" type="parTrans" cxnId="{49AE1344-D606-42B2-9E6D-FC173712C61E}">
      <dgm:prSet/>
      <dgm:spPr/>
    </dgm:pt>
    <dgm:pt modelId="{67AF1882-B90B-4C2A-8805-503F13A8C39B}" type="sibTrans" cxnId="{49AE1344-D606-42B2-9E6D-FC173712C61E}">
      <dgm:prSet/>
      <dgm:spPr/>
    </dgm:pt>
    <dgm:pt modelId="{E0614A99-0B1E-3544-80F5-2EA248EB7A19}" type="pres">
      <dgm:prSet presAssocID="{E4648352-90A5-9047-A0C7-742B65F2DA76}" presName="theList" presStyleCnt="0">
        <dgm:presLayoutVars>
          <dgm:dir/>
          <dgm:animLvl val="lvl"/>
          <dgm:resizeHandles val="exact"/>
        </dgm:presLayoutVars>
      </dgm:prSet>
      <dgm:spPr/>
      <dgm:t>
        <a:bodyPr/>
        <a:lstStyle/>
        <a:p>
          <a:endParaRPr lang="en-US"/>
        </a:p>
      </dgm:t>
    </dgm:pt>
    <dgm:pt modelId="{9F4C6408-CBE6-834E-81B0-70B869FFDF34}" type="pres">
      <dgm:prSet presAssocID="{02A3768B-92A8-1D49-8B03-37E178C55DB2}" presName="compNode" presStyleCnt="0"/>
      <dgm:spPr/>
    </dgm:pt>
    <dgm:pt modelId="{70C34055-9316-C849-A249-ED94E90DBD11}" type="pres">
      <dgm:prSet presAssocID="{02A3768B-92A8-1D49-8B03-37E178C55DB2}" presName="aNode" presStyleLbl="bgShp" presStyleIdx="0" presStyleCnt="3"/>
      <dgm:spPr/>
      <dgm:t>
        <a:bodyPr/>
        <a:lstStyle/>
        <a:p>
          <a:endParaRPr lang="en-US"/>
        </a:p>
      </dgm:t>
    </dgm:pt>
    <dgm:pt modelId="{F27E05A4-B419-1A43-AA1F-9E271C7D25EF}" type="pres">
      <dgm:prSet presAssocID="{02A3768B-92A8-1D49-8B03-37E178C55DB2}" presName="textNode" presStyleLbl="bgShp" presStyleIdx="0" presStyleCnt="3"/>
      <dgm:spPr/>
      <dgm:t>
        <a:bodyPr/>
        <a:lstStyle/>
        <a:p>
          <a:endParaRPr lang="en-US"/>
        </a:p>
      </dgm:t>
    </dgm:pt>
    <dgm:pt modelId="{790B596F-99B6-F64E-BA64-6C6BAD9C9D97}" type="pres">
      <dgm:prSet presAssocID="{02A3768B-92A8-1D49-8B03-37E178C55DB2}" presName="compChildNode" presStyleCnt="0"/>
      <dgm:spPr/>
    </dgm:pt>
    <dgm:pt modelId="{AD985876-1347-EA4B-A1D1-0C7CD75DC42C}" type="pres">
      <dgm:prSet presAssocID="{02A3768B-92A8-1D49-8B03-37E178C55DB2}" presName="theInnerList" presStyleCnt="0"/>
      <dgm:spPr/>
    </dgm:pt>
    <dgm:pt modelId="{0A07E22C-AB9E-2640-A33E-74F1DF572B7A}" type="pres">
      <dgm:prSet presAssocID="{9965487C-ED8E-E14A-AB45-26033AD5B228}" presName="childNode" presStyleLbl="node1" presStyleIdx="0" presStyleCnt="8">
        <dgm:presLayoutVars>
          <dgm:bulletEnabled val="1"/>
        </dgm:presLayoutVars>
      </dgm:prSet>
      <dgm:spPr/>
      <dgm:t>
        <a:bodyPr/>
        <a:lstStyle/>
        <a:p>
          <a:endParaRPr lang="en-US"/>
        </a:p>
      </dgm:t>
    </dgm:pt>
    <dgm:pt modelId="{24560F33-8F3F-BE42-86BF-8A8F876A3ED4}" type="pres">
      <dgm:prSet presAssocID="{9965487C-ED8E-E14A-AB45-26033AD5B228}" presName="aSpace2" presStyleCnt="0"/>
      <dgm:spPr/>
    </dgm:pt>
    <dgm:pt modelId="{84B598DB-A0FA-034F-8A75-8CE7C6ACC6B8}" type="pres">
      <dgm:prSet presAssocID="{1B9D0542-0911-694C-BE41-41E1DCA9245E}" presName="childNode" presStyleLbl="node1" presStyleIdx="1" presStyleCnt="8">
        <dgm:presLayoutVars>
          <dgm:bulletEnabled val="1"/>
        </dgm:presLayoutVars>
      </dgm:prSet>
      <dgm:spPr/>
      <dgm:t>
        <a:bodyPr/>
        <a:lstStyle/>
        <a:p>
          <a:endParaRPr lang="en-US"/>
        </a:p>
      </dgm:t>
    </dgm:pt>
    <dgm:pt modelId="{CBE94FC0-0BC0-7543-AB0E-A41E0BCA5EFF}" type="pres">
      <dgm:prSet presAssocID="{02A3768B-92A8-1D49-8B03-37E178C55DB2}" presName="aSpace" presStyleCnt="0"/>
      <dgm:spPr/>
    </dgm:pt>
    <dgm:pt modelId="{C889C325-D9C5-3242-8C44-6B5F88EEF40E}" type="pres">
      <dgm:prSet presAssocID="{F574CEF6-15A9-8448-97CE-62A45C443694}" presName="compNode" presStyleCnt="0"/>
      <dgm:spPr/>
    </dgm:pt>
    <dgm:pt modelId="{68D40636-74AB-2841-ADF0-D8E4CF6C83F9}" type="pres">
      <dgm:prSet presAssocID="{F574CEF6-15A9-8448-97CE-62A45C443694}" presName="aNode" presStyleLbl="bgShp" presStyleIdx="1" presStyleCnt="3"/>
      <dgm:spPr/>
      <dgm:t>
        <a:bodyPr/>
        <a:lstStyle/>
        <a:p>
          <a:endParaRPr lang="en-US"/>
        </a:p>
      </dgm:t>
    </dgm:pt>
    <dgm:pt modelId="{B3C12D1B-CF57-D349-97B4-1255789512F2}" type="pres">
      <dgm:prSet presAssocID="{F574CEF6-15A9-8448-97CE-62A45C443694}" presName="textNode" presStyleLbl="bgShp" presStyleIdx="1" presStyleCnt="3"/>
      <dgm:spPr/>
      <dgm:t>
        <a:bodyPr/>
        <a:lstStyle/>
        <a:p>
          <a:endParaRPr lang="en-US"/>
        </a:p>
      </dgm:t>
    </dgm:pt>
    <dgm:pt modelId="{8C2B333A-A54F-9C45-A533-9F14DD781C56}" type="pres">
      <dgm:prSet presAssocID="{F574CEF6-15A9-8448-97CE-62A45C443694}" presName="compChildNode" presStyleCnt="0"/>
      <dgm:spPr/>
    </dgm:pt>
    <dgm:pt modelId="{BE2949D8-4292-FB45-AF3B-C052CF3A4427}" type="pres">
      <dgm:prSet presAssocID="{F574CEF6-15A9-8448-97CE-62A45C443694}" presName="theInnerList" presStyleCnt="0"/>
      <dgm:spPr/>
    </dgm:pt>
    <dgm:pt modelId="{67F83191-C7A7-A643-9D24-3D456AB02F43}" type="pres">
      <dgm:prSet presAssocID="{528D2BBA-5B1F-1442-8AE6-0B1083B90D7C}" presName="childNode" presStyleLbl="node1" presStyleIdx="2" presStyleCnt="8">
        <dgm:presLayoutVars>
          <dgm:bulletEnabled val="1"/>
        </dgm:presLayoutVars>
      </dgm:prSet>
      <dgm:spPr/>
      <dgm:t>
        <a:bodyPr/>
        <a:lstStyle/>
        <a:p>
          <a:endParaRPr lang="en-US"/>
        </a:p>
      </dgm:t>
    </dgm:pt>
    <dgm:pt modelId="{B477D5D7-1E72-4BDA-83B5-DCA4D22B3AA3}" type="pres">
      <dgm:prSet presAssocID="{528D2BBA-5B1F-1442-8AE6-0B1083B90D7C}" presName="aSpace2" presStyleCnt="0"/>
      <dgm:spPr/>
    </dgm:pt>
    <dgm:pt modelId="{35E03BC6-950A-4075-9264-CA9540B28382}" type="pres">
      <dgm:prSet presAssocID="{79BC3712-B96E-48F7-B84A-4B492B1759E1}" presName="childNode" presStyleLbl="node1" presStyleIdx="3" presStyleCnt="8">
        <dgm:presLayoutVars>
          <dgm:bulletEnabled val="1"/>
        </dgm:presLayoutVars>
      </dgm:prSet>
      <dgm:spPr/>
      <dgm:t>
        <a:bodyPr/>
        <a:lstStyle/>
        <a:p>
          <a:endParaRPr lang="en-US"/>
        </a:p>
      </dgm:t>
    </dgm:pt>
    <dgm:pt modelId="{23F88F73-D4F6-4D44-BE69-485D734D6076}" type="pres">
      <dgm:prSet presAssocID="{79BC3712-B96E-48F7-B84A-4B492B1759E1}" presName="aSpace2" presStyleCnt="0"/>
      <dgm:spPr/>
    </dgm:pt>
    <dgm:pt modelId="{6B1C937E-8973-403D-9072-CD23D11443BC}" type="pres">
      <dgm:prSet presAssocID="{C9F08CA3-1A6C-40C7-B6BE-4E1648015167}" presName="childNode" presStyleLbl="node1" presStyleIdx="4" presStyleCnt="8">
        <dgm:presLayoutVars>
          <dgm:bulletEnabled val="1"/>
        </dgm:presLayoutVars>
      </dgm:prSet>
      <dgm:spPr/>
      <dgm:t>
        <a:bodyPr/>
        <a:lstStyle/>
        <a:p>
          <a:endParaRPr lang="en-US"/>
        </a:p>
      </dgm:t>
    </dgm:pt>
    <dgm:pt modelId="{2B376353-C2DF-4BAC-9F1F-F558C34CAEC3}" type="pres">
      <dgm:prSet presAssocID="{C9F08CA3-1A6C-40C7-B6BE-4E1648015167}" presName="aSpace2" presStyleCnt="0"/>
      <dgm:spPr/>
    </dgm:pt>
    <dgm:pt modelId="{34C5BB94-DEA2-4592-82EE-FBE710D00EB8}" type="pres">
      <dgm:prSet presAssocID="{F7F233C7-79B7-4A23-A12F-4AC4BB42E4C1}" presName="childNode" presStyleLbl="node1" presStyleIdx="5" presStyleCnt="8">
        <dgm:presLayoutVars>
          <dgm:bulletEnabled val="1"/>
        </dgm:presLayoutVars>
      </dgm:prSet>
      <dgm:spPr/>
      <dgm:t>
        <a:bodyPr/>
        <a:lstStyle/>
        <a:p>
          <a:endParaRPr lang="en-US"/>
        </a:p>
      </dgm:t>
    </dgm:pt>
    <dgm:pt modelId="{CA19CE0B-D717-DC44-9C82-F1E15EA33F9C}" type="pres">
      <dgm:prSet presAssocID="{F574CEF6-15A9-8448-97CE-62A45C443694}" presName="aSpace" presStyleCnt="0"/>
      <dgm:spPr/>
    </dgm:pt>
    <dgm:pt modelId="{D11155A0-4BDC-0B4D-BD8C-A204660C0A83}" type="pres">
      <dgm:prSet presAssocID="{52D757DA-405D-CB40-9168-BB0EB6131F8E}" presName="compNode" presStyleCnt="0"/>
      <dgm:spPr/>
    </dgm:pt>
    <dgm:pt modelId="{33861425-4D6D-AA42-B5CC-7D32ACE3CDF4}" type="pres">
      <dgm:prSet presAssocID="{52D757DA-405D-CB40-9168-BB0EB6131F8E}" presName="aNode" presStyleLbl="bgShp" presStyleIdx="2" presStyleCnt="3"/>
      <dgm:spPr/>
      <dgm:t>
        <a:bodyPr/>
        <a:lstStyle/>
        <a:p>
          <a:endParaRPr lang="en-US"/>
        </a:p>
      </dgm:t>
    </dgm:pt>
    <dgm:pt modelId="{4E7A0515-BA97-F945-B0B6-007501C3BD3D}" type="pres">
      <dgm:prSet presAssocID="{52D757DA-405D-CB40-9168-BB0EB6131F8E}" presName="textNode" presStyleLbl="bgShp" presStyleIdx="2" presStyleCnt="3"/>
      <dgm:spPr/>
      <dgm:t>
        <a:bodyPr/>
        <a:lstStyle/>
        <a:p>
          <a:endParaRPr lang="en-US"/>
        </a:p>
      </dgm:t>
    </dgm:pt>
    <dgm:pt modelId="{60999791-86F6-1946-8BCB-9587B98FC30F}" type="pres">
      <dgm:prSet presAssocID="{52D757DA-405D-CB40-9168-BB0EB6131F8E}" presName="compChildNode" presStyleCnt="0"/>
      <dgm:spPr/>
    </dgm:pt>
    <dgm:pt modelId="{1430AE39-46F4-B344-A17F-D2D25F8986F3}" type="pres">
      <dgm:prSet presAssocID="{52D757DA-405D-CB40-9168-BB0EB6131F8E}" presName="theInnerList" presStyleCnt="0"/>
      <dgm:spPr/>
    </dgm:pt>
    <dgm:pt modelId="{6586D999-65E9-D147-AA75-9011CB95A207}" type="pres">
      <dgm:prSet presAssocID="{B866D0FD-CB10-454F-B933-616874E8B7E8}" presName="childNode" presStyleLbl="node1" presStyleIdx="6" presStyleCnt="8" custLinFactNeighborX="572" custLinFactNeighborY="21670">
        <dgm:presLayoutVars>
          <dgm:bulletEnabled val="1"/>
        </dgm:presLayoutVars>
      </dgm:prSet>
      <dgm:spPr/>
      <dgm:t>
        <a:bodyPr/>
        <a:lstStyle/>
        <a:p>
          <a:endParaRPr lang="en-US"/>
        </a:p>
      </dgm:t>
    </dgm:pt>
    <dgm:pt modelId="{D99AA8D8-C60D-3544-9E95-3F7047A06F71}" type="pres">
      <dgm:prSet presAssocID="{B866D0FD-CB10-454F-B933-616874E8B7E8}" presName="aSpace2" presStyleCnt="0"/>
      <dgm:spPr/>
    </dgm:pt>
    <dgm:pt modelId="{6278C1CB-4003-AE49-A37C-B5C29CB743F0}" type="pres">
      <dgm:prSet presAssocID="{00961D53-D843-9F4E-9E8F-EC53DABAAD8A}" presName="childNode" presStyleLbl="node1" presStyleIdx="7" presStyleCnt="8">
        <dgm:presLayoutVars>
          <dgm:bulletEnabled val="1"/>
        </dgm:presLayoutVars>
      </dgm:prSet>
      <dgm:spPr/>
      <dgm:t>
        <a:bodyPr/>
        <a:lstStyle/>
        <a:p>
          <a:endParaRPr lang="en-US"/>
        </a:p>
      </dgm:t>
    </dgm:pt>
  </dgm:ptLst>
  <dgm:cxnLst>
    <dgm:cxn modelId="{F7C99A13-5C83-BB48-8F7E-A8ADD057D227}" srcId="{02A3768B-92A8-1D49-8B03-37E178C55DB2}" destId="{9965487C-ED8E-E14A-AB45-26033AD5B228}" srcOrd="0" destOrd="0" parTransId="{B22E1139-D028-7449-A005-E2AFCAF592E6}" sibTransId="{F90D32D3-2849-C44E-B6BC-1559DDC236BB}"/>
    <dgm:cxn modelId="{3D0349CA-3196-41DF-BE67-04299CD1DF9B}" type="presOf" srcId="{C9F08CA3-1A6C-40C7-B6BE-4E1648015167}" destId="{6B1C937E-8973-403D-9072-CD23D11443BC}" srcOrd="0" destOrd="0" presId="urn:microsoft.com/office/officeart/2005/8/layout/lProcess2"/>
    <dgm:cxn modelId="{644005F5-CBF4-4AF0-910B-72F9462BB491}" type="presOf" srcId="{02A3768B-92A8-1D49-8B03-37E178C55DB2}" destId="{F27E05A4-B419-1A43-AA1F-9E271C7D25EF}" srcOrd="1" destOrd="0" presId="urn:microsoft.com/office/officeart/2005/8/layout/lProcess2"/>
    <dgm:cxn modelId="{7E3E0C63-060B-4CEC-B6EC-CB1AC878CDBD}" type="presOf" srcId="{F574CEF6-15A9-8448-97CE-62A45C443694}" destId="{68D40636-74AB-2841-ADF0-D8E4CF6C83F9}" srcOrd="0" destOrd="0" presId="urn:microsoft.com/office/officeart/2005/8/layout/lProcess2"/>
    <dgm:cxn modelId="{C73B661A-897B-4FF8-AD13-BB7B8E6A9980}" type="presOf" srcId="{9965487C-ED8E-E14A-AB45-26033AD5B228}" destId="{0A07E22C-AB9E-2640-A33E-74F1DF572B7A}" srcOrd="0" destOrd="0" presId="urn:microsoft.com/office/officeart/2005/8/layout/lProcess2"/>
    <dgm:cxn modelId="{264621FD-0EB9-4025-97A2-7359FCC5858F}" type="presOf" srcId="{B866D0FD-CB10-454F-B933-616874E8B7E8}" destId="{6586D999-65E9-D147-AA75-9011CB95A207}" srcOrd="0" destOrd="0" presId="urn:microsoft.com/office/officeart/2005/8/layout/lProcess2"/>
    <dgm:cxn modelId="{149B6562-2FD9-6444-AF32-0CF13118DF16}" srcId="{52D757DA-405D-CB40-9168-BB0EB6131F8E}" destId="{00961D53-D843-9F4E-9E8F-EC53DABAAD8A}" srcOrd="1" destOrd="0" parTransId="{9B0833FB-509F-B243-8884-DF7E69C3E3A7}" sibTransId="{F9E79029-CBA7-934D-AD3F-EC445C5423E4}"/>
    <dgm:cxn modelId="{A06D24E6-94EC-2545-8ACE-60003821E240}" srcId="{E4648352-90A5-9047-A0C7-742B65F2DA76}" destId="{52D757DA-405D-CB40-9168-BB0EB6131F8E}" srcOrd="2" destOrd="0" parTransId="{FCE3ED89-3C0B-9B49-9A4A-A1EDDDE00A50}" sibTransId="{E9E83B4C-0148-424B-9B21-B07ADB8ABE20}"/>
    <dgm:cxn modelId="{F2AAD86F-A64A-41AB-971B-5F5D6F8612FC}" type="presOf" srcId="{1B9D0542-0911-694C-BE41-41E1DCA9245E}" destId="{84B598DB-A0FA-034F-8A75-8CE7C6ACC6B8}" srcOrd="0" destOrd="0" presId="urn:microsoft.com/office/officeart/2005/8/layout/lProcess2"/>
    <dgm:cxn modelId="{27A8F3A7-9AB9-4D88-8242-A9C4435FCD84}" type="presOf" srcId="{79BC3712-B96E-48F7-B84A-4B492B1759E1}" destId="{35E03BC6-950A-4075-9264-CA9540B28382}" srcOrd="0" destOrd="0" presId="urn:microsoft.com/office/officeart/2005/8/layout/lProcess2"/>
    <dgm:cxn modelId="{C65BEBA4-AA0E-4C26-AF0E-F30D2D720AEA}" type="presOf" srcId="{00961D53-D843-9F4E-9E8F-EC53DABAAD8A}" destId="{6278C1CB-4003-AE49-A37C-B5C29CB743F0}" srcOrd="0" destOrd="0" presId="urn:microsoft.com/office/officeart/2005/8/layout/lProcess2"/>
    <dgm:cxn modelId="{55C44FDF-01B6-4AC1-A2B1-A89ED96BF36D}" type="presOf" srcId="{02A3768B-92A8-1D49-8B03-37E178C55DB2}" destId="{70C34055-9316-C849-A249-ED94E90DBD11}" srcOrd="0" destOrd="0" presId="urn:microsoft.com/office/officeart/2005/8/layout/lProcess2"/>
    <dgm:cxn modelId="{8FC30EBA-6A05-AE44-B074-245AE009F58C}" srcId="{52D757DA-405D-CB40-9168-BB0EB6131F8E}" destId="{B866D0FD-CB10-454F-B933-616874E8B7E8}" srcOrd="0" destOrd="0" parTransId="{5DAB5AA0-7C95-BD4D-BD04-3131291265A4}" sibTransId="{23F149BF-B99E-BB42-8321-5BFED31E3132}"/>
    <dgm:cxn modelId="{68FEB35D-A56A-47A6-AD9E-6E4AE9FA9046}" type="presOf" srcId="{52D757DA-405D-CB40-9168-BB0EB6131F8E}" destId="{33861425-4D6D-AA42-B5CC-7D32ACE3CDF4}" srcOrd="0" destOrd="0" presId="urn:microsoft.com/office/officeart/2005/8/layout/lProcess2"/>
    <dgm:cxn modelId="{98A17980-B7CA-F64C-A3E6-01381F297771}" srcId="{E4648352-90A5-9047-A0C7-742B65F2DA76}" destId="{02A3768B-92A8-1D49-8B03-37E178C55DB2}" srcOrd="0" destOrd="0" parTransId="{DCE3B64A-DE30-7349-A137-D5061E94462B}" sibTransId="{F2CDD6EA-1B37-0044-9E88-FBFB96286F47}"/>
    <dgm:cxn modelId="{49AE1344-D606-42B2-9E6D-FC173712C61E}" srcId="{F574CEF6-15A9-8448-97CE-62A45C443694}" destId="{F7F233C7-79B7-4A23-A12F-4AC4BB42E4C1}" srcOrd="3" destOrd="0" parTransId="{260239B9-669E-4E4E-9718-0FF4D8F00DED}" sibTransId="{67AF1882-B90B-4C2A-8805-503F13A8C39B}"/>
    <dgm:cxn modelId="{819A4CC6-69DA-354A-8AD8-24E9156B092B}" srcId="{F574CEF6-15A9-8448-97CE-62A45C443694}" destId="{528D2BBA-5B1F-1442-8AE6-0B1083B90D7C}" srcOrd="0" destOrd="0" parTransId="{F4D90792-F46B-1645-B787-487F32EDDFCD}" sibTransId="{20DDEC16-4964-C145-A939-6347AA8185D5}"/>
    <dgm:cxn modelId="{FDB7DA41-000E-4F6F-BC79-AFE15141C01B}" type="presOf" srcId="{F574CEF6-15A9-8448-97CE-62A45C443694}" destId="{B3C12D1B-CF57-D349-97B4-1255789512F2}" srcOrd="1" destOrd="0" presId="urn:microsoft.com/office/officeart/2005/8/layout/lProcess2"/>
    <dgm:cxn modelId="{4C2752FE-0047-4E81-832A-AF2F4A421DC9}" type="presOf" srcId="{528D2BBA-5B1F-1442-8AE6-0B1083B90D7C}" destId="{67F83191-C7A7-A643-9D24-3D456AB02F43}" srcOrd="0" destOrd="0" presId="urn:microsoft.com/office/officeart/2005/8/layout/lProcess2"/>
    <dgm:cxn modelId="{3EBBF387-2B07-5B4D-8AC3-0BD862AA84D8}" srcId="{E4648352-90A5-9047-A0C7-742B65F2DA76}" destId="{F574CEF6-15A9-8448-97CE-62A45C443694}" srcOrd="1" destOrd="0" parTransId="{AB07C022-1C24-F046-9941-63AAA004D480}" sibTransId="{4EF673F5-E946-8C48-AB49-7794005ABFC4}"/>
    <dgm:cxn modelId="{4FFCCCF8-527E-4FD1-B398-3598C111231B}" type="presOf" srcId="{E4648352-90A5-9047-A0C7-742B65F2DA76}" destId="{E0614A99-0B1E-3544-80F5-2EA248EB7A19}" srcOrd="0" destOrd="0" presId="urn:microsoft.com/office/officeart/2005/8/layout/lProcess2"/>
    <dgm:cxn modelId="{268F492C-2D4F-8D44-991B-9F46860779C6}" srcId="{02A3768B-92A8-1D49-8B03-37E178C55DB2}" destId="{1B9D0542-0911-694C-BE41-41E1DCA9245E}" srcOrd="1" destOrd="0" parTransId="{815AE87B-5FA7-A64A-A0BE-5F29E5D0201D}" sibTransId="{69F05CB4-76E5-544C-AFB8-81C016D39F19}"/>
    <dgm:cxn modelId="{74656DD4-8791-4D4F-96A3-B2F33137E3B7}" type="presOf" srcId="{F7F233C7-79B7-4A23-A12F-4AC4BB42E4C1}" destId="{34C5BB94-DEA2-4592-82EE-FBE710D00EB8}" srcOrd="0" destOrd="0" presId="urn:microsoft.com/office/officeart/2005/8/layout/lProcess2"/>
    <dgm:cxn modelId="{462547A8-C97B-44D5-ADAD-8B6263FA86E1}" type="presOf" srcId="{52D757DA-405D-CB40-9168-BB0EB6131F8E}" destId="{4E7A0515-BA97-F945-B0B6-007501C3BD3D}" srcOrd="1" destOrd="0" presId="urn:microsoft.com/office/officeart/2005/8/layout/lProcess2"/>
    <dgm:cxn modelId="{6585D2CC-C87E-47E8-9E2E-7EEB12699AA1}" srcId="{F574CEF6-15A9-8448-97CE-62A45C443694}" destId="{79BC3712-B96E-48F7-B84A-4B492B1759E1}" srcOrd="1" destOrd="0" parTransId="{CC6AF8C8-3EDC-4614-8566-A9B9A4CBC3A2}" sibTransId="{19597062-24DA-4B22-9CCE-20466C1D5E4F}"/>
    <dgm:cxn modelId="{FE283032-A9B0-42B3-A28A-D6596E6EB6C1}" srcId="{F574CEF6-15A9-8448-97CE-62A45C443694}" destId="{C9F08CA3-1A6C-40C7-B6BE-4E1648015167}" srcOrd="2" destOrd="0" parTransId="{A959DE5D-8506-454A-8817-2C8391761AA4}" sibTransId="{1E37A944-45C9-45A8-975A-678B9074D545}"/>
    <dgm:cxn modelId="{E48844A7-CB7C-4F11-9D57-DD75D9FBA3A4}" type="presParOf" srcId="{E0614A99-0B1E-3544-80F5-2EA248EB7A19}" destId="{9F4C6408-CBE6-834E-81B0-70B869FFDF34}" srcOrd="0" destOrd="0" presId="urn:microsoft.com/office/officeart/2005/8/layout/lProcess2"/>
    <dgm:cxn modelId="{E28887ED-43E2-48A9-B982-B9244836737B}" type="presParOf" srcId="{9F4C6408-CBE6-834E-81B0-70B869FFDF34}" destId="{70C34055-9316-C849-A249-ED94E90DBD11}" srcOrd="0" destOrd="0" presId="urn:microsoft.com/office/officeart/2005/8/layout/lProcess2"/>
    <dgm:cxn modelId="{62E16C54-C45A-47FE-A03D-2FE367D52EC1}" type="presParOf" srcId="{9F4C6408-CBE6-834E-81B0-70B869FFDF34}" destId="{F27E05A4-B419-1A43-AA1F-9E271C7D25EF}" srcOrd="1" destOrd="0" presId="urn:microsoft.com/office/officeart/2005/8/layout/lProcess2"/>
    <dgm:cxn modelId="{A816436B-CB74-4E98-B0CB-D8D2AA4ABF69}" type="presParOf" srcId="{9F4C6408-CBE6-834E-81B0-70B869FFDF34}" destId="{790B596F-99B6-F64E-BA64-6C6BAD9C9D97}" srcOrd="2" destOrd="0" presId="urn:microsoft.com/office/officeart/2005/8/layout/lProcess2"/>
    <dgm:cxn modelId="{CB5D2B1E-F60E-4DD8-A168-9F59E954DE1A}" type="presParOf" srcId="{790B596F-99B6-F64E-BA64-6C6BAD9C9D97}" destId="{AD985876-1347-EA4B-A1D1-0C7CD75DC42C}" srcOrd="0" destOrd="0" presId="urn:microsoft.com/office/officeart/2005/8/layout/lProcess2"/>
    <dgm:cxn modelId="{768325E6-2F24-4F04-8377-BAA28D7B7603}" type="presParOf" srcId="{AD985876-1347-EA4B-A1D1-0C7CD75DC42C}" destId="{0A07E22C-AB9E-2640-A33E-74F1DF572B7A}" srcOrd="0" destOrd="0" presId="urn:microsoft.com/office/officeart/2005/8/layout/lProcess2"/>
    <dgm:cxn modelId="{238960E6-73D8-41B5-8EFB-BF45B510A8D5}" type="presParOf" srcId="{AD985876-1347-EA4B-A1D1-0C7CD75DC42C}" destId="{24560F33-8F3F-BE42-86BF-8A8F876A3ED4}" srcOrd="1" destOrd="0" presId="urn:microsoft.com/office/officeart/2005/8/layout/lProcess2"/>
    <dgm:cxn modelId="{98F87952-7CEA-4FAD-926D-E6663AAB5995}" type="presParOf" srcId="{AD985876-1347-EA4B-A1D1-0C7CD75DC42C}" destId="{84B598DB-A0FA-034F-8A75-8CE7C6ACC6B8}" srcOrd="2" destOrd="0" presId="urn:microsoft.com/office/officeart/2005/8/layout/lProcess2"/>
    <dgm:cxn modelId="{DC180D81-7511-47AF-9317-20588DEB71FA}" type="presParOf" srcId="{E0614A99-0B1E-3544-80F5-2EA248EB7A19}" destId="{CBE94FC0-0BC0-7543-AB0E-A41E0BCA5EFF}" srcOrd="1" destOrd="0" presId="urn:microsoft.com/office/officeart/2005/8/layout/lProcess2"/>
    <dgm:cxn modelId="{29DE84DF-7BAE-4ECA-BF5A-B39605833A72}" type="presParOf" srcId="{E0614A99-0B1E-3544-80F5-2EA248EB7A19}" destId="{C889C325-D9C5-3242-8C44-6B5F88EEF40E}" srcOrd="2" destOrd="0" presId="urn:microsoft.com/office/officeart/2005/8/layout/lProcess2"/>
    <dgm:cxn modelId="{EC8AD86E-0B93-42A7-821C-8F050FB0D22B}" type="presParOf" srcId="{C889C325-D9C5-3242-8C44-6B5F88EEF40E}" destId="{68D40636-74AB-2841-ADF0-D8E4CF6C83F9}" srcOrd="0" destOrd="0" presId="urn:microsoft.com/office/officeart/2005/8/layout/lProcess2"/>
    <dgm:cxn modelId="{C6B6947E-3786-4460-9AAC-5F642BCAFAC3}" type="presParOf" srcId="{C889C325-D9C5-3242-8C44-6B5F88EEF40E}" destId="{B3C12D1B-CF57-D349-97B4-1255789512F2}" srcOrd="1" destOrd="0" presId="urn:microsoft.com/office/officeart/2005/8/layout/lProcess2"/>
    <dgm:cxn modelId="{B5CAF542-7246-49A4-8E40-3D0A6D2969EA}" type="presParOf" srcId="{C889C325-D9C5-3242-8C44-6B5F88EEF40E}" destId="{8C2B333A-A54F-9C45-A533-9F14DD781C56}" srcOrd="2" destOrd="0" presId="urn:microsoft.com/office/officeart/2005/8/layout/lProcess2"/>
    <dgm:cxn modelId="{CDB08CDE-AF9F-4F33-B583-8F851D7D2E4E}" type="presParOf" srcId="{8C2B333A-A54F-9C45-A533-9F14DD781C56}" destId="{BE2949D8-4292-FB45-AF3B-C052CF3A4427}" srcOrd="0" destOrd="0" presId="urn:microsoft.com/office/officeart/2005/8/layout/lProcess2"/>
    <dgm:cxn modelId="{1E8DDA9A-1B27-406A-84A8-C1F5B7234BDA}" type="presParOf" srcId="{BE2949D8-4292-FB45-AF3B-C052CF3A4427}" destId="{67F83191-C7A7-A643-9D24-3D456AB02F43}" srcOrd="0" destOrd="0" presId="urn:microsoft.com/office/officeart/2005/8/layout/lProcess2"/>
    <dgm:cxn modelId="{469D08C6-1468-4134-8556-ED3B2CB46382}" type="presParOf" srcId="{BE2949D8-4292-FB45-AF3B-C052CF3A4427}" destId="{B477D5D7-1E72-4BDA-83B5-DCA4D22B3AA3}" srcOrd="1" destOrd="0" presId="urn:microsoft.com/office/officeart/2005/8/layout/lProcess2"/>
    <dgm:cxn modelId="{B90CE6E6-67CE-407B-BDCE-EBA7E04C6D3D}" type="presParOf" srcId="{BE2949D8-4292-FB45-AF3B-C052CF3A4427}" destId="{35E03BC6-950A-4075-9264-CA9540B28382}" srcOrd="2" destOrd="0" presId="urn:microsoft.com/office/officeart/2005/8/layout/lProcess2"/>
    <dgm:cxn modelId="{C86077A2-8BD4-4214-9D6A-1C4FDEC4007C}" type="presParOf" srcId="{BE2949D8-4292-FB45-AF3B-C052CF3A4427}" destId="{23F88F73-D4F6-4D44-BE69-485D734D6076}" srcOrd="3" destOrd="0" presId="urn:microsoft.com/office/officeart/2005/8/layout/lProcess2"/>
    <dgm:cxn modelId="{0BACE824-0146-4E72-B070-C46495EAB399}" type="presParOf" srcId="{BE2949D8-4292-FB45-AF3B-C052CF3A4427}" destId="{6B1C937E-8973-403D-9072-CD23D11443BC}" srcOrd="4" destOrd="0" presId="urn:microsoft.com/office/officeart/2005/8/layout/lProcess2"/>
    <dgm:cxn modelId="{6974C7F9-9F8A-4ADF-A7F3-230D15B6F52C}" type="presParOf" srcId="{BE2949D8-4292-FB45-AF3B-C052CF3A4427}" destId="{2B376353-C2DF-4BAC-9F1F-F558C34CAEC3}" srcOrd="5" destOrd="0" presId="urn:microsoft.com/office/officeart/2005/8/layout/lProcess2"/>
    <dgm:cxn modelId="{93EFB811-D3ED-487D-BD51-21B8FF8DD6AB}" type="presParOf" srcId="{BE2949D8-4292-FB45-AF3B-C052CF3A4427}" destId="{34C5BB94-DEA2-4592-82EE-FBE710D00EB8}" srcOrd="6" destOrd="0" presId="urn:microsoft.com/office/officeart/2005/8/layout/lProcess2"/>
    <dgm:cxn modelId="{51EE1E20-A970-477E-95A8-C8F201494D81}" type="presParOf" srcId="{E0614A99-0B1E-3544-80F5-2EA248EB7A19}" destId="{CA19CE0B-D717-DC44-9C82-F1E15EA33F9C}" srcOrd="3" destOrd="0" presId="urn:microsoft.com/office/officeart/2005/8/layout/lProcess2"/>
    <dgm:cxn modelId="{620DC9E9-FA93-49FD-83C4-3E1CBDFB879E}" type="presParOf" srcId="{E0614A99-0B1E-3544-80F5-2EA248EB7A19}" destId="{D11155A0-4BDC-0B4D-BD8C-A204660C0A83}" srcOrd="4" destOrd="0" presId="urn:microsoft.com/office/officeart/2005/8/layout/lProcess2"/>
    <dgm:cxn modelId="{BA1D7758-ADC2-415D-B187-3D2333E61117}" type="presParOf" srcId="{D11155A0-4BDC-0B4D-BD8C-A204660C0A83}" destId="{33861425-4D6D-AA42-B5CC-7D32ACE3CDF4}" srcOrd="0" destOrd="0" presId="urn:microsoft.com/office/officeart/2005/8/layout/lProcess2"/>
    <dgm:cxn modelId="{EEF0C2DB-8F9D-4A10-B222-163CF87D0CA3}" type="presParOf" srcId="{D11155A0-4BDC-0B4D-BD8C-A204660C0A83}" destId="{4E7A0515-BA97-F945-B0B6-007501C3BD3D}" srcOrd="1" destOrd="0" presId="urn:microsoft.com/office/officeart/2005/8/layout/lProcess2"/>
    <dgm:cxn modelId="{FFF7A0C2-26B9-40F9-A334-8A102F61C662}" type="presParOf" srcId="{D11155A0-4BDC-0B4D-BD8C-A204660C0A83}" destId="{60999791-86F6-1946-8BCB-9587B98FC30F}" srcOrd="2" destOrd="0" presId="urn:microsoft.com/office/officeart/2005/8/layout/lProcess2"/>
    <dgm:cxn modelId="{6F403F8D-94F7-47FA-A8E1-76637CA7965D}" type="presParOf" srcId="{60999791-86F6-1946-8BCB-9587B98FC30F}" destId="{1430AE39-46F4-B344-A17F-D2D25F8986F3}" srcOrd="0" destOrd="0" presId="urn:microsoft.com/office/officeart/2005/8/layout/lProcess2"/>
    <dgm:cxn modelId="{AE961C40-B596-4F99-A1FF-F4759F050741}" type="presParOf" srcId="{1430AE39-46F4-B344-A17F-D2D25F8986F3}" destId="{6586D999-65E9-D147-AA75-9011CB95A207}" srcOrd="0" destOrd="0" presId="urn:microsoft.com/office/officeart/2005/8/layout/lProcess2"/>
    <dgm:cxn modelId="{281FE0FC-93B5-45A8-B4E9-FB323D7D10C4}" type="presParOf" srcId="{1430AE39-46F4-B344-A17F-D2D25F8986F3}" destId="{D99AA8D8-C60D-3544-9E95-3F7047A06F71}" srcOrd="1" destOrd="0" presId="urn:microsoft.com/office/officeart/2005/8/layout/lProcess2"/>
    <dgm:cxn modelId="{B22BA435-1EB7-4352-9F5B-62381B235500}" type="presParOf" srcId="{1430AE39-46F4-B344-A17F-D2D25F8986F3}" destId="{6278C1CB-4003-AE49-A37C-B5C29CB743F0}"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4648352-90A5-9047-A0C7-742B65F2DA76}"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02A3768B-92A8-1D49-8B03-37E178C55DB2}">
      <dgm:prSet phldrT="[Text]"/>
      <dgm:spPr>
        <a:solidFill>
          <a:schemeClr val="accent3">
            <a:lumMod val="75000"/>
          </a:schemeClr>
        </a:solidFill>
      </dgm:spPr>
      <dgm:t>
        <a:bodyPr/>
        <a:lstStyle/>
        <a:p>
          <a:pPr algn="ctr"/>
          <a:r>
            <a:rPr lang="en-US" dirty="0" smtClean="0">
              <a:solidFill>
                <a:srgbClr val="FFFFFF"/>
              </a:solidFill>
            </a:rPr>
            <a:t>Purchasing and Procurement 101</a:t>
          </a:r>
          <a:endParaRPr lang="en-US" dirty="0">
            <a:solidFill>
              <a:srgbClr val="FFFFFF"/>
            </a:solidFill>
          </a:endParaRPr>
        </a:p>
      </dgm:t>
    </dgm:pt>
    <dgm:pt modelId="{DCE3B64A-DE30-7349-A137-D5061E94462B}" type="parTrans" cxnId="{98A17980-B7CA-F64C-A3E6-01381F297771}">
      <dgm:prSet/>
      <dgm:spPr/>
      <dgm:t>
        <a:bodyPr/>
        <a:lstStyle/>
        <a:p>
          <a:endParaRPr lang="en-US"/>
        </a:p>
      </dgm:t>
    </dgm:pt>
    <dgm:pt modelId="{F2CDD6EA-1B37-0044-9E88-FBFB96286F47}" type="sibTrans" cxnId="{98A17980-B7CA-F64C-A3E6-01381F297771}">
      <dgm:prSet/>
      <dgm:spPr/>
      <dgm:t>
        <a:bodyPr/>
        <a:lstStyle/>
        <a:p>
          <a:endParaRPr lang="en-US"/>
        </a:p>
      </dgm:t>
    </dgm:pt>
    <dgm:pt modelId="{9965487C-ED8E-E14A-AB45-26033AD5B228}">
      <dgm:prSet phldrT="[Text]"/>
      <dgm:spPr>
        <a:solidFill>
          <a:srgbClr val="BFBFBF"/>
        </a:solidFill>
      </dgm:spPr>
      <dgm:t>
        <a:bodyPr/>
        <a:lstStyle/>
        <a:p>
          <a:r>
            <a:rPr lang="en-US" dirty="0" smtClean="0">
              <a:solidFill>
                <a:schemeClr val="tx1"/>
              </a:solidFill>
            </a:rPr>
            <a:t>General purchasing and procurement information</a:t>
          </a:r>
        </a:p>
      </dgm:t>
    </dgm:pt>
    <dgm:pt modelId="{B22E1139-D028-7449-A005-E2AFCAF592E6}" type="parTrans" cxnId="{F7C99A13-5C83-BB48-8F7E-A8ADD057D227}">
      <dgm:prSet/>
      <dgm:spPr/>
      <dgm:t>
        <a:bodyPr/>
        <a:lstStyle/>
        <a:p>
          <a:endParaRPr lang="en-US"/>
        </a:p>
      </dgm:t>
    </dgm:pt>
    <dgm:pt modelId="{F90D32D3-2849-C44E-B6BC-1559DDC236BB}" type="sibTrans" cxnId="{F7C99A13-5C83-BB48-8F7E-A8ADD057D227}">
      <dgm:prSet/>
      <dgm:spPr/>
      <dgm:t>
        <a:bodyPr/>
        <a:lstStyle/>
        <a:p>
          <a:endParaRPr lang="en-US"/>
        </a:p>
      </dgm:t>
    </dgm:pt>
    <dgm:pt modelId="{F574CEF6-15A9-8448-97CE-62A45C443694}">
      <dgm:prSet phldrT="[Text]"/>
      <dgm:spPr>
        <a:solidFill>
          <a:schemeClr val="accent3">
            <a:lumMod val="75000"/>
          </a:schemeClr>
        </a:solidFill>
      </dgm:spPr>
      <dgm:t>
        <a:bodyPr/>
        <a:lstStyle/>
        <a:p>
          <a:r>
            <a:rPr lang="en-US" dirty="0" smtClean="0">
              <a:solidFill>
                <a:srgbClr val="FFFFFF"/>
              </a:solidFill>
            </a:rPr>
            <a:t>Contract Management 101</a:t>
          </a:r>
          <a:endParaRPr lang="en-US" dirty="0">
            <a:solidFill>
              <a:srgbClr val="FFFFFF"/>
            </a:solidFill>
          </a:endParaRPr>
        </a:p>
      </dgm:t>
    </dgm:pt>
    <dgm:pt modelId="{AB07C022-1C24-F046-9941-63AAA004D480}" type="parTrans" cxnId="{3EBBF387-2B07-5B4D-8AC3-0BD862AA84D8}">
      <dgm:prSet/>
      <dgm:spPr/>
      <dgm:t>
        <a:bodyPr/>
        <a:lstStyle/>
        <a:p>
          <a:endParaRPr lang="en-US"/>
        </a:p>
      </dgm:t>
    </dgm:pt>
    <dgm:pt modelId="{4EF673F5-E946-8C48-AB49-7794005ABFC4}" type="sibTrans" cxnId="{3EBBF387-2B07-5B4D-8AC3-0BD862AA84D8}">
      <dgm:prSet/>
      <dgm:spPr/>
      <dgm:t>
        <a:bodyPr/>
        <a:lstStyle/>
        <a:p>
          <a:endParaRPr lang="en-US"/>
        </a:p>
      </dgm:t>
    </dgm:pt>
    <dgm:pt modelId="{52D757DA-405D-CB40-9168-BB0EB6131F8E}">
      <dgm:prSet phldrT="[Text]"/>
      <dgm:spPr>
        <a:solidFill>
          <a:schemeClr val="accent3">
            <a:lumMod val="75000"/>
          </a:schemeClr>
        </a:solidFill>
      </dgm:spPr>
      <dgm:t>
        <a:bodyPr/>
        <a:lstStyle/>
        <a:p>
          <a:r>
            <a:rPr lang="en-US" dirty="0" smtClean="0">
              <a:solidFill>
                <a:srgbClr val="FFFFFF"/>
              </a:solidFill>
            </a:rPr>
            <a:t>Other Foundation Classes</a:t>
          </a:r>
          <a:endParaRPr lang="en-US" dirty="0">
            <a:solidFill>
              <a:srgbClr val="FFFFFF"/>
            </a:solidFill>
          </a:endParaRPr>
        </a:p>
      </dgm:t>
    </dgm:pt>
    <dgm:pt modelId="{FCE3ED89-3C0B-9B49-9A4A-A1EDDDE00A50}" type="parTrans" cxnId="{A06D24E6-94EC-2545-8ACE-60003821E240}">
      <dgm:prSet/>
      <dgm:spPr/>
      <dgm:t>
        <a:bodyPr/>
        <a:lstStyle/>
        <a:p>
          <a:endParaRPr lang="en-US"/>
        </a:p>
      </dgm:t>
    </dgm:pt>
    <dgm:pt modelId="{E9E83B4C-0148-424B-9B21-B07ADB8ABE20}" type="sibTrans" cxnId="{A06D24E6-94EC-2545-8ACE-60003821E240}">
      <dgm:prSet/>
      <dgm:spPr/>
      <dgm:t>
        <a:bodyPr/>
        <a:lstStyle/>
        <a:p>
          <a:endParaRPr lang="en-US"/>
        </a:p>
      </dgm:t>
    </dgm:pt>
    <dgm:pt modelId="{B866D0FD-CB10-454F-B933-616874E8B7E8}">
      <dgm:prSet phldrT="[Text]"/>
      <dgm:spPr>
        <a:solidFill>
          <a:srgbClr val="BFBFBF"/>
        </a:solidFill>
      </dgm:spPr>
      <dgm:t>
        <a:bodyPr/>
        <a:lstStyle/>
        <a:p>
          <a:r>
            <a:rPr lang="en-US" dirty="0" smtClean="0">
              <a:solidFill>
                <a:schemeClr val="tx1"/>
              </a:solidFill>
            </a:rPr>
            <a:t>Small Acquisitions</a:t>
          </a:r>
          <a:endParaRPr lang="en-US" dirty="0">
            <a:solidFill>
              <a:schemeClr val="tx1"/>
            </a:solidFill>
          </a:endParaRPr>
        </a:p>
      </dgm:t>
    </dgm:pt>
    <dgm:pt modelId="{5DAB5AA0-7C95-BD4D-BD04-3131291265A4}" type="parTrans" cxnId="{8FC30EBA-6A05-AE44-B074-245AE009F58C}">
      <dgm:prSet/>
      <dgm:spPr/>
      <dgm:t>
        <a:bodyPr/>
        <a:lstStyle/>
        <a:p>
          <a:endParaRPr lang="en-US"/>
        </a:p>
      </dgm:t>
    </dgm:pt>
    <dgm:pt modelId="{23F149BF-B99E-BB42-8321-5BFED31E3132}" type="sibTrans" cxnId="{8FC30EBA-6A05-AE44-B074-245AE009F58C}">
      <dgm:prSet/>
      <dgm:spPr/>
      <dgm:t>
        <a:bodyPr/>
        <a:lstStyle/>
        <a:p>
          <a:endParaRPr lang="en-US"/>
        </a:p>
      </dgm:t>
    </dgm:pt>
    <dgm:pt modelId="{00961D53-D843-9F4E-9E8F-EC53DABAAD8A}">
      <dgm:prSet phldrT="[Text]"/>
      <dgm:spPr>
        <a:solidFill>
          <a:srgbClr val="BFBFBF"/>
        </a:solidFill>
      </dgm:spPr>
      <dgm:t>
        <a:bodyPr/>
        <a:lstStyle/>
        <a:p>
          <a:r>
            <a:rPr lang="en-US" dirty="0" smtClean="0">
              <a:solidFill>
                <a:schemeClr val="tx1"/>
              </a:solidFill>
            </a:rPr>
            <a:t>Rules, Regulations and Bes Practices</a:t>
          </a:r>
          <a:endParaRPr lang="en-US" dirty="0">
            <a:solidFill>
              <a:schemeClr val="tx1"/>
            </a:solidFill>
          </a:endParaRPr>
        </a:p>
      </dgm:t>
    </dgm:pt>
    <dgm:pt modelId="{9B0833FB-509F-B243-8884-DF7E69C3E3A7}" type="parTrans" cxnId="{149B6562-2FD9-6444-AF32-0CF13118DF16}">
      <dgm:prSet/>
      <dgm:spPr/>
      <dgm:t>
        <a:bodyPr/>
        <a:lstStyle/>
        <a:p>
          <a:endParaRPr lang="en-US"/>
        </a:p>
      </dgm:t>
    </dgm:pt>
    <dgm:pt modelId="{F9E79029-CBA7-934D-AD3F-EC445C5423E4}" type="sibTrans" cxnId="{149B6562-2FD9-6444-AF32-0CF13118DF16}">
      <dgm:prSet/>
      <dgm:spPr/>
      <dgm:t>
        <a:bodyPr/>
        <a:lstStyle/>
        <a:p>
          <a:endParaRPr lang="en-US"/>
        </a:p>
      </dgm:t>
    </dgm:pt>
    <dgm:pt modelId="{14467DF6-AB2E-E74D-ACC5-62BFE7719ADE}">
      <dgm:prSet phldrT="[Text]"/>
      <dgm:spPr>
        <a:solidFill>
          <a:srgbClr val="BFBFBF"/>
        </a:solidFill>
      </dgm:spPr>
      <dgm:t>
        <a:bodyPr/>
        <a:lstStyle/>
        <a:p>
          <a:r>
            <a:rPr lang="en-US" dirty="0" smtClean="0">
              <a:solidFill>
                <a:schemeClr val="tx1"/>
              </a:solidFill>
            </a:rPr>
            <a:t>Executive Management Purchasing &amp; Procurement 101</a:t>
          </a:r>
          <a:endParaRPr lang="en-US" dirty="0">
            <a:solidFill>
              <a:schemeClr val="tx1"/>
            </a:solidFill>
          </a:endParaRPr>
        </a:p>
      </dgm:t>
    </dgm:pt>
    <dgm:pt modelId="{A6E07DBE-EBEA-E244-920D-21DC145C70CC}" type="parTrans" cxnId="{6E8FE686-F152-FD43-BAF0-848BBC8C7E5D}">
      <dgm:prSet/>
      <dgm:spPr/>
      <dgm:t>
        <a:bodyPr/>
        <a:lstStyle/>
        <a:p>
          <a:endParaRPr lang="en-US"/>
        </a:p>
      </dgm:t>
    </dgm:pt>
    <dgm:pt modelId="{D6CD6E90-1511-8E49-9530-B7EE2D1DE2BE}" type="sibTrans" cxnId="{6E8FE686-F152-FD43-BAF0-848BBC8C7E5D}">
      <dgm:prSet/>
      <dgm:spPr/>
      <dgm:t>
        <a:bodyPr/>
        <a:lstStyle/>
        <a:p>
          <a:endParaRPr lang="en-US"/>
        </a:p>
      </dgm:t>
    </dgm:pt>
    <dgm:pt modelId="{DBC26D42-BA9E-0E44-8363-C4AC985788DB}">
      <dgm:prSet phldrT="[Text]"/>
      <dgm:spPr>
        <a:solidFill>
          <a:srgbClr val="BFBFBF"/>
        </a:solidFill>
      </dgm:spPr>
      <dgm:t>
        <a:bodyPr/>
        <a:lstStyle/>
        <a:p>
          <a:r>
            <a:rPr lang="en-US" dirty="0" smtClean="0">
              <a:solidFill>
                <a:schemeClr val="tx1"/>
              </a:solidFill>
            </a:rPr>
            <a:t>Ethics</a:t>
          </a:r>
          <a:endParaRPr lang="en-US" dirty="0">
            <a:solidFill>
              <a:schemeClr val="tx1"/>
            </a:solidFill>
          </a:endParaRPr>
        </a:p>
      </dgm:t>
    </dgm:pt>
    <dgm:pt modelId="{C61EC47A-F0F0-DB45-B6B6-D273448EB5EE}" type="parTrans" cxnId="{9E0B2C2C-4E57-6E45-B1E6-4F4ECCB36863}">
      <dgm:prSet/>
      <dgm:spPr/>
      <dgm:t>
        <a:bodyPr/>
        <a:lstStyle/>
        <a:p>
          <a:endParaRPr lang="en-US"/>
        </a:p>
      </dgm:t>
    </dgm:pt>
    <dgm:pt modelId="{B14D3B81-449E-564A-AB4D-81F6B32833A5}" type="sibTrans" cxnId="{9E0B2C2C-4E57-6E45-B1E6-4F4ECCB36863}">
      <dgm:prSet/>
      <dgm:spPr/>
      <dgm:t>
        <a:bodyPr/>
        <a:lstStyle/>
        <a:p>
          <a:endParaRPr lang="en-US"/>
        </a:p>
      </dgm:t>
    </dgm:pt>
    <dgm:pt modelId="{651520FD-A9AE-0A42-A2CD-522BF469FBA9}">
      <dgm:prSet phldrT="[Text]"/>
      <dgm:spPr>
        <a:solidFill>
          <a:schemeClr val="accent3">
            <a:lumMod val="75000"/>
          </a:schemeClr>
        </a:solidFill>
      </dgm:spPr>
      <dgm:t>
        <a:bodyPr/>
        <a:lstStyle/>
        <a:p>
          <a:r>
            <a:rPr lang="en-US" dirty="0" smtClean="0">
              <a:solidFill>
                <a:srgbClr val="FFFFFF"/>
              </a:solidFill>
            </a:rPr>
            <a:t>Anticipated Future Offerings</a:t>
          </a:r>
          <a:endParaRPr lang="en-US" dirty="0">
            <a:solidFill>
              <a:srgbClr val="FFFFFF"/>
            </a:solidFill>
          </a:endParaRPr>
        </a:p>
      </dgm:t>
    </dgm:pt>
    <dgm:pt modelId="{DCAD3A7B-928C-BE49-AA56-DA8F9D85AD43}" type="parTrans" cxnId="{63455C09-3A53-4248-95BC-46B8BDDD58C7}">
      <dgm:prSet/>
      <dgm:spPr/>
      <dgm:t>
        <a:bodyPr/>
        <a:lstStyle/>
        <a:p>
          <a:endParaRPr lang="en-US"/>
        </a:p>
      </dgm:t>
    </dgm:pt>
    <dgm:pt modelId="{47F7F7F0-6632-6341-A398-229AE01496C8}" type="sibTrans" cxnId="{63455C09-3A53-4248-95BC-46B8BDDD58C7}">
      <dgm:prSet/>
      <dgm:spPr/>
      <dgm:t>
        <a:bodyPr/>
        <a:lstStyle/>
        <a:p>
          <a:endParaRPr lang="en-US"/>
        </a:p>
      </dgm:t>
    </dgm:pt>
    <dgm:pt modelId="{013F9578-71E2-3B4F-A5DC-2A5FAEF498FD}">
      <dgm:prSet phldrT="[Text]"/>
      <dgm:spPr>
        <a:solidFill>
          <a:srgbClr val="BFBFBF"/>
        </a:solidFill>
      </dgm:spPr>
      <dgm:t>
        <a:bodyPr/>
        <a:lstStyle/>
        <a:p>
          <a:r>
            <a:rPr lang="en-US" dirty="0" smtClean="0">
              <a:solidFill>
                <a:srgbClr val="C00000"/>
              </a:solidFill>
            </a:rPr>
            <a:t>MEL WILL FILL IN</a:t>
          </a:r>
          <a:endParaRPr lang="en-US" dirty="0">
            <a:solidFill>
              <a:srgbClr val="C00000"/>
            </a:solidFill>
          </a:endParaRPr>
        </a:p>
      </dgm:t>
    </dgm:pt>
    <dgm:pt modelId="{DB52BFD0-B750-0848-8DC3-775C730D198B}" type="parTrans" cxnId="{C95D2E8A-1ADC-424A-9B8D-51CB0F101F5C}">
      <dgm:prSet/>
      <dgm:spPr/>
      <dgm:t>
        <a:bodyPr/>
        <a:lstStyle/>
        <a:p>
          <a:endParaRPr lang="en-US"/>
        </a:p>
      </dgm:t>
    </dgm:pt>
    <dgm:pt modelId="{018E888A-5CC7-BA44-8B79-CAB6B0756733}" type="sibTrans" cxnId="{C95D2E8A-1ADC-424A-9B8D-51CB0F101F5C}">
      <dgm:prSet/>
      <dgm:spPr/>
      <dgm:t>
        <a:bodyPr/>
        <a:lstStyle/>
        <a:p>
          <a:endParaRPr lang="en-US"/>
        </a:p>
      </dgm:t>
    </dgm:pt>
    <dgm:pt modelId="{1B79CD64-C392-9846-9F73-73EEDA784DE6}">
      <dgm:prSet phldrT="[Text]"/>
      <dgm:spPr>
        <a:solidFill>
          <a:srgbClr val="BFBFBF"/>
        </a:solidFill>
      </dgm:spPr>
      <dgm:t>
        <a:bodyPr/>
        <a:lstStyle/>
        <a:p>
          <a:r>
            <a:rPr lang="en-US" dirty="0" smtClean="0">
              <a:solidFill>
                <a:srgbClr val="C00000"/>
              </a:solidFill>
            </a:rPr>
            <a:t>MEL WILL FILL IN</a:t>
          </a:r>
          <a:endParaRPr lang="en-US" dirty="0">
            <a:solidFill>
              <a:srgbClr val="C00000"/>
            </a:solidFill>
          </a:endParaRPr>
        </a:p>
      </dgm:t>
    </dgm:pt>
    <dgm:pt modelId="{874A6BEE-8C0A-0149-9767-AB90C94A8CB4}" type="parTrans" cxnId="{FA20907A-F7D3-1E47-AB2D-F76FE5182A49}">
      <dgm:prSet/>
      <dgm:spPr/>
      <dgm:t>
        <a:bodyPr/>
        <a:lstStyle/>
        <a:p>
          <a:endParaRPr lang="en-US"/>
        </a:p>
      </dgm:t>
    </dgm:pt>
    <dgm:pt modelId="{64CF0314-59E0-AC4E-A6C2-E56CED5F52C9}" type="sibTrans" cxnId="{FA20907A-F7D3-1E47-AB2D-F76FE5182A49}">
      <dgm:prSet/>
      <dgm:spPr/>
      <dgm:t>
        <a:bodyPr/>
        <a:lstStyle/>
        <a:p>
          <a:endParaRPr lang="en-US"/>
        </a:p>
      </dgm:t>
    </dgm:pt>
    <dgm:pt modelId="{528D2BBA-5B1F-1442-8AE6-0B1083B90D7C}">
      <dgm:prSet phldrT="[Text]" custT="1"/>
      <dgm:spPr>
        <a:solidFill>
          <a:srgbClr val="BFBFBF"/>
        </a:solidFill>
      </dgm:spPr>
      <dgm:t>
        <a:bodyPr/>
        <a:lstStyle/>
        <a:p>
          <a:r>
            <a:rPr lang="en-US" sz="2000" dirty="0" smtClean="0">
              <a:solidFill>
                <a:srgbClr val="C00000"/>
              </a:solidFill>
            </a:rPr>
            <a:t>MEL WILL LIST OUT CORE CONCEPTS</a:t>
          </a:r>
        </a:p>
      </dgm:t>
    </dgm:pt>
    <dgm:pt modelId="{20DDEC16-4964-C145-A939-6347AA8185D5}" type="sibTrans" cxnId="{819A4CC6-69DA-354A-8AD8-24E9156B092B}">
      <dgm:prSet/>
      <dgm:spPr/>
      <dgm:t>
        <a:bodyPr/>
        <a:lstStyle/>
        <a:p>
          <a:endParaRPr lang="en-US"/>
        </a:p>
      </dgm:t>
    </dgm:pt>
    <dgm:pt modelId="{F4D90792-F46B-1645-B787-487F32EDDFCD}" type="parTrans" cxnId="{819A4CC6-69DA-354A-8AD8-24E9156B092B}">
      <dgm:prSet/>
      <dgm:spPr/>
      <dgm:t>
        <a:bodyPr/>
        <a:lstStyle/>
        <a:p>
          <a:endParaRPr lang="en-US"/>
        </a:p>
      </dgm:t>
    </dgm:pt>
    <dgm:pt modelId="{C14FA406-A0AB-4312-8644-2DF70D6CB947}">
      <dgm:prSet phldrT="[Text]"/>
      <dgm:spPr>
        <a:solidFill>
          <a:srgbClr val="BFBFBF"/>
        </a:solidFill>
      </dgm:spPr>
      <dgm:t>
        <a:bodyPr/>
        <a:lstStyle/>
        <a:p>
          <a:r>
            <a:rPr lang="en-US" dirty="0" smtClean="0">
              <a:solidFill>
                <a:schemeClr val="tx1"/>
              </a:solidFill>
            </a:rPr>
            <a:t>WEBS*</a:t>
          </a:r>
          <a:endParaRPr lang="en-US" dirty="0">
            <a:solidFill>
              <a:schemeClr val="tx1"/>
            </a:solidFill>
          </a:endParaRPr>
        </a:p>
      </dgm:t>
    </dgm:pt>
    <dgm:pt modelId="{E66C1AAA-2B6F-410E-9670-6F10AA813617}" type="parTrans" cxnId="{4E343381-6598-4B78-88DC-8BF3AFB2DFD7}">
      <dgm:prSet/>
      <dgm:spPr/>
      <dgm:t>
        <a:bodyPr/>
        <a:lstStyle/>
        <a:p>
          <a:endParaRPr lang="en-US"/>
        </a:p>
      </dgm:t>
    </dgm:pt>
    <dgm:pt modelId="{1B19A063-25DD-4E5E-A199-3D36C76E7665}" type="sibTrans" cxnId="{4E343381-6598-4B78-88DC-8BF3AFB2DFD7}">
      <dgm:prSet/>
      <dgm:spPr/>
      <dgm:t>
        <a:bodyPr/>
        <a:lstStyle/>
        <a:p>
          <a:endParaRPr lang="en-US"/>
        </a:p>
      </dgm:t>
    </dgm:pt>
    <dgm:pt modelId="{BF791FE9-3205-4A14-B77D-F3CF09A7B83C}">
      <dgm:prSet phldrT="[Text]"/>
      <dgm:spPr>
        <a:solidFill>
          <a:srgbClr val="BFBFBF"/>
        </a:solidFill>
      </dgm:spPr>
      <dgm:t>
        <a:bodyPr/>
        <a:lstStyle/>
        <a:p>
          <a:r>
            <a:rPr lang="en-US" dirty="0" smtClean="0">
              <a:solidFill>
                <a:schemeClr val="tx1"/>
              </a:solidFill>
            </a:rPr>
            <a:t>Agency Contract Reporting*</a:t>
          </a:r>
          <a:endParaRPr lang="en-US" dirty="0">
            <a:solidFill>
              <a:schemeClr val="tx1"/>
            </a:solidFill>
          </a:endParaRPr>
        </a:p>
      </dgm:t>
    </dgm:pt>
    <dgm:pt modelId="{D05E7A64-2699-4E3C-A1EB-3E55C8CDCD68}" type="parTrans" cxnId="{0D6251E5-2579-4B65-B4C2-A0236AADAEF1}">
      <dgm:prSet/>
      <dgm:spPr/>
      <dgm:t>
        <a:bodyPr/>
        <a:lstStyle/>
        <a:p>
          <a:endParaRPr lang="en-US"/>
        </a:p>
      </dgm:t>
    </dgm:pt>
    <dgm:pt modelId="{CAD5ECEF-E52E-4484-931A-979DC33BF48A}" type="sibTrans" cxnId="{0D6251E5-2579-4B65-B4C2-A0236AADAEF1}">
      <dgm:prSet/>
      <dgm:spPr/>
      <dgm:t>
        <a:bodyPr/>
        <a:lstStyle/>
        <a:p>
          <a:endParaRPr lang="en-US"/>
        </a:p>
      </dgm:t>
    </dgm:pt>
    <dgm:pt modelId="{A913B846-10EE-4C98-958D-F37209FAE7CE}">
      <dgm:prSet phldrT="[Text]"/>
      <dgm:spPr>
        <a:solidFill>
          <a:srgbClr val="BFBFBF"/>
        </a:solidFill>
      </dgm:spPr>
      <dgm:t>
        <a:bodyPr/>
        <a:lstStyle/>
        <a:p>
          <a:r>
            <a:rPr lang="en-US" dirty="0" smtClean="0">
              <a:solidFill>
                <a:schemeClr val="tx1"/>
              </a:solidFill>
            </a:rPr>
            <a:t>Sole Source/Emergency/Best Buy*</a:t>
          </a:r>
          <a:endParaRPr lang="en-US" dirty="0">
            <a:solidFill>
              <a:schemeClr val="tx1"/>
            </a:solidFill>
          </a:endParaRPr>
        </a:p>
      </dgm:t>
    </dgm:pt>
    <dgm:pt modelId="{9E015102-F8CE-4291-A9D6-47C4F612D7BE}" type="parTrans" cxnId="{F8609821-6A38-4AB6-95FA-77F0188404EB}">
      <dgm:prSet/>
      <dgm:spPr/>
      <dgm:t>
        <a:bodyPr/>
        <a:lstStyle/>
        <a:p>
          <a:endParaRPr lang="en-US"/>
        </a:p>
      </dgm:t>
    </dgm:pt>
    <dgm:pt modelId="{3C935C03-5B04-42B6-BB41-2A7F77AB80BE}" type="sibTrans" cxnId="{F8609821-6A38-4AB6-95FA-77F0188404EB}">
      <dgm:prSet/>
      <dgm:spPr/>
      <dgm:t>
        <a:bodyPr/>
        <a:lstStyle/>
        <a:p>
          <a:endParaRPr lang="en-US"/>
        </a:p>
      </dgm:t>
    </dgm:pt>
    <dgm:pt modelId="{7FA9AA74-E0FB-488C-8FB7-9C535331F448}">
      <dgm:prSet phldrT="[Text]"/>
      <dgm:spPr>
        <a:solidFill>
          <a:srgbClr val="BFBFBF"/>
        </a:solidFill>
      </dgm:spPr>
      <dgm:t>
        <a:bodyPr/>
        <a:lstStyle/>
        <a:p>
          <a:r>
            <a:rPr lang="en-US" dirty="0" smtClean="0">
              <a:solidFill>
                <a:schemeClr val="tx1"/>
              </a:solidFill>
            </a:rPr>
            <a:t>Roles and responsibilities for purchasing and procurement</a:t>
          </a:r>
          <a:endParaRPr lang="en-US" dirty="0">
            <a:solidFill>
              <a:schemeClr val="tx1"/>
            </a:solidFill>
          </a:endParaRPr>
        </a:p>
      </dgm:t>
    </dgm:pt>
    <dgm:pt modelId="{130C5F8D-F615-400D-BD99-30E50C51DEAD}" type="parTrans" cxnId="{CDFA8143-A77D-4F66-B135-F738561D73F1}">
      <dgm:prSet/>
      <dgm:spPr/>
      <dgm:t>
        <a:bodyPr/>
        <a:lstStyle/>
        <a:p>
          <a:endParaRPr lang="en-US"/>
        </a:p>
      </dgm:t>
    </dgm:pt>
    <dgm:pt modelId="{A7741054-D138-44DC-9777-F3EB118A4D3F}" type="sibTrans" cxnId="{CDFA8143-A77D-4F66-B135-F738561D73F1}">
      <dgm:prSet/>
      <dgm:spPr/>
      <dgm:t>
        <a:bodyPr/>
        <a:lstStyle/>
        <a:p>
          <a:endParaRPr lang="en-US"/>
        </a:p>
      </dgm:t>
    </dgm:pt>
    <dgm:pt modelId="{A3E9DE28-8EEF-4064-9C46-ECB5109CCABD}">
      <dgm:prSet phldrT="[Text]"/>
      <dgm:spPr>
        <a:solidFill>
          <a:srgbClr val="BFBFBF"/>
        </a:solidFill>
      </dgm:spPr>
      <dgm:t>
        <a:bodyPr/>
        <a:lstStyle/>
        <a:p>
          <a:r>
            <a:rPr lang="en-US" dirty="0" smtClean="0">
              <a:solidFill>
                <a:schemeClr val="tx1"/>
              </a:solidFill>
            </a:rPr>
            <a:t>Procurement options and processes </a:t>
          </a:r>
          <a:endParaRPr lang="en-US" dirty="0">
            <a:solidFill>
              <a:schemeClr val="tx1"/>
            </a:solidFill>
          </a:endParaRPr>
        </a:p>
      </dgm:t>
    </dgm:pt>
    <dgm:pt modelId="{B1D32D9E-B2BC-4629-8BE8-2E06DC129157}" type="parTrans" cxnId="{423118C5-73DD-47F7-814D-33B5F660EA2A}">
      <dgm:prSet/>
      <dgm:spPr/>
      <dgm:t>
        <a:bodyPr/>
        <a:lstStyle/>
        <a:p>
          <a:endParaRPr lang="en-US"/>
        </a:p>
      </dgm:t>
    </dgm:pt>
    <dgm:pt modelId="{E11EE6FC-4B0C-4875-9884-8D5A7393F112}" type="sibTrans" cxnId="{423118C5-73DD-47F7-814D-33B5F660EA2A}">
      <dgm:prSet/>
      <dgm:spPr/>
      <dgm:t>
        <a:bodyPr/>
        <a:lstStyle/>
        <a:p>
          <a:endParaRPr lang="en-US"/>
        </a:p>
      </dgm:t>
    </dgm:pt>
    <dgm:pt modelId="{21A69054-4850-45E4-A062-DDE6CCC22BD8}">
      <dgm:prSet phldrT="[Text]"/>
      <dgm:spPr>
        <a:solidFill>
          <a:srgbClr val="BFBFBF"/>
        </a:solidFill>
      </dgm:spPr>
      <dgm:t>
        <a:bodyPr/>
        <a:lstStyle/>
        <a:p>
          <a:r>
            <a:rPr lang="en-US" dirty="0" smtClean="0">
              <a:solidFill>
                <a:schemeClr val="tx1"/>
              </a:solidFill>
            </a:rPr>
            <a:t>Purchasing processes</a:t>
          </a:r>
          <a:endParaRPr lang="en-US" dirty="0">
            <a:solidFill>
              <a:schemeClr val="tx1"/>
            </a:solidFill>
          </a:endParaRPr>
        </a:p>
      </dgm:t>
    </dgm:pt>
    <dgm:pt modelId="{01BAB776-9A7C-4328-A2C4-3B4746C516F8}" type="parTrans" cxnId="{6BE0415A-43BF-4494-B606-74AFBF385AAB}">
      <dgm:prSet/>
      <dgm:spPr/>
      <dgm:t>
        <a:bodyPr/>
        <a:lstStyle/>
        <a:p>
          <a:endParaRPr lang="en-US"/>
        </a:p>
      </dgm:t>
    </dgm:pt>
    <dgm:pt modelId="{797A6269-8CB3-40A9-92B2-13A19DAA69A0}" type="sibTrans" cxnId="{6BE0415A-43BF-4494-B606-74AFBF385AAB}">
      <dgm:prSet/>
      <dgm:spPr/>
      <dgm:t>
        <a:bodyPr/>
        <a:lstStyle/>
        <a:p>
          <a:endParaRPr lang="en-US"/>
        </a:p>
      </dgm:t>
    </dgm:pt>
    <dgm:pt modelId="{75179698-4C32-413C-AA78-9838A8565672}">
      <dgm:prSet phldrT="[Text]"/>
      <dgm:spPr>
        <a:solidFill>
          <a:srgbClr val="BFBFBF"/>
        </a:solidFill>
      </dgm:spPr>
      <dgm:t>
        <a:bodyPr/>
        <a:lstStyle/>
        <a:p>
          <a:r>
            <a:rPr lang="en-US" dirty="0" smtClean="0">
              <a:solidFill>
                <a:schemeClr val="tx1"/>
              </a:solidFill>
            </a:rPr>
            <a:t>Resources for purchasing and procurements</a:t>
          </a:r>
          <a:endParaRPr lang="en-US" dirty="0">
            <a:solidFill>
              <a:schemeClr val="tx1"/>
            </a:solidFill>
          </a:endParaRPr>
        </a:p>
      </dgm:t>
    </dgm:pt>
    <dgm:pt modelId="{AF647440-9645-46DC-A1C2-F5529A9A1E5C}" type="parTrans" cxnId="{4F3D4112-8A94-432B-B2A4-7F02C4979D1A}">
      <dgm:prSet/>
      <dgm:spPr/>
      <dgm:t>
        <a:bodyPr/>
        <a:lstStyle/>
        <a:p>
          <a:endParaRPr lang="en-US"/>
        </a:p>
      </dgm:t>
    </dgm:pt>
    <dgm:pt modelId="{A23A1E68-A063-4F47-8DA3-2435D4E8792E}" type="sibTrans" cxnId="{4F3D4112-8A94-432B-B2A4-7F02C4979D1A}">
      <dgm:prSet/>
      <dgm:spPr/>
      <dgm:t>
        <a:bodyPr/>
        <a:lstStyle/>
        <a:p>
          <a:endParaRPr lang="en-US"/>
        </a:p>
      </dgm:t>
    </dgm:pt>
    <dgm:pt modelId="{BF09BA5E-B2B6-4DD1-8899-FB0D99A868C4}">
      <dgm:prSet phldrT="[Text]"/>
      <dgm:spPr>
        <a:solidFill>
          <a:srgbClr val="BFBFBF"/>
        </a:solidFill>
      </dgm:spPr>
      <dgm:t>
        <a:bodyPr/>
        <a:lstStyle/>
        <a:p>
          <a:r>
            <a:rPr lang="en-US" dirty="0" smtClean="0">
              <a:solidFill>
                <a:schemeClr val="tx1"/>
              </a:solidFill>
            </a:rPr>
            <a:t>Agency roles and responsibilities and strategic alignment</a:t>
          </a:r>
          <a:endParaRPr lang="en-US" dirty="0">
            <a:solidFill>
              <a:schemeClr val="tx1"/>
            </a:solidFill>
          </a:endParaRPr>
        </a:p>
      </dgm:t>
    </dgm:pt>
    <dgm:pt modelId="{3FDA9D6D-91B6-4874-A3FF-9557DA8D482E}" type="parTrans" cxnId="{9F95986C-9E20-4593-ACA0-59FBDA423B6D}">
      <dgm:prSet/>
      <dgm:spPr/>
      <dgm:t>
        <a:bodyPr/>
        <a:lstStyle/>
        <a:p>
          <a:endParaRPr lang="en-US"/>
        </a:p>
      </dgm:t>
    </dgm:pt>
    <dgm:pt modelId="{952FEFC6-7ACA-4F51-93C1-F4BDD49374DC}" type="sibTrans" cxnId="{9F95986C-9E20-4593-ACA0-59FBDA423B6D}">
      <dgm:prSet/>
      <dgm:spPr/>
      <dgm:t>
        <a:bodyPr/>
        <a:lstStyle/>
        <a:p>
          <a:endParaRPr lang="en-US"/>
        </a:p>
      </dgm:t>
    </dgm:pt>
    <dgm:pt modelId="{96E4A233-4D78-4ABD-B6F5-E1816882EA01}">
      <dgm:prSet phldrT="[Text]"/>
      <dgm:spPr>
        <a:solidFill>
          <a:srgbClr val="BFBFBF"/>
        </a:solidFill>
      </dgm:spPr>
      <dgm:t>
        <a:bodyPr/>
        <a:lstStyle/>
        <a:p>
          <a:r>
            <a:rPr lang="en-US" dirty="0" smtClean="0">
              <a:solidFill>
                <a:schemeClr val="tx1"/>
              </a:solidFill>
            </a:rPr>
            <a:t>Statements of Work</a:t>
          </a:r>
          <a:endParaRPr lang="en-US" dirty="0">
            <a:solidFill>
              <a:schemeClr val="tx1"/>
            </a:solidFill>
          </a:endParaRPr>
        </a:p>
      </dgm:t>
    </dgm:pt>
    <dgm:pt modelId="{2FA9E56C-DEB9-4052-A510-5E023ACA77A7}" type="parTrans" cxnId="{D8E63D6E-6EB3-46B0-A33B-F2E1141FE9D6}">
      <dgm:prSet/>
      <dgm:spPr/>
      <dgm:t>
        <a:bodyPr/>
        <a:lstStyle/>
        <a:p>
          <a:endParaRPr lang="en-US"/>
        </a:p>
      </dgm:t>
    </dgm:pt>
    <dgm:pt modelId="{FF41F162-88F3-41DD-88D2-2D2E742166CE}" type="sibTrans" cxnId="{D8E63D6E-6EB3-46B0-A33B-F2E1141FE9D6}">
      <dgm:prSet/>
      <dgm:spPr/>
      <dgm:t>
        <a:bodyPr/>
        <a:lstStyle/>
        <a:p>
          <a:endParaRPr lang="en-US"/>
        </a:p>
      </dgm:t>
    </dgm:pt>
    <dgm:pt modelId="{4466A2BB-2501-464A-97B0-BDE4C50AC014}">
      <dgm:prSet phldrT="[Text]"/>
      <dgm:spPr>
        <a:solidFill>
          <a:srgbClr val="BFBFBF"/>
        </a:solidFill>
      </dgm:spPr>
      <dgm:t>
        <a:bodyPr/>
        <a:lstStyle/>
        <a:p>
          <a:r>
            <a:rPr lang="en-US" dirty="0" smtClean="0">
              <a:solidFill>
                <a:schemeClr val="tx1"/>
              </a:solidFill>
            </a:rPr>
            <a:t>Components of contracts</a:t>
          </a:r>
          <a:endParaRPr lang="en-US" dirty="0">
            <a:solidFill>
              <a:schemeClr val="tx1"/>
            </a:solidFill>
          </a:endParaRPr>
        </a:p>
      </dgm:t>
    </dgm:pt>
    <dgm:pt modelId="{649AB93C-78CD-4CF4-A86D-122983737697}" type="parTrans" cxnId="{28732290-5A2E-43E2-A11D-95F68332EC7F}">
      <dgm:prSet/>
      <dgm:spPr/>
      <dgm:t>
        <a:bodyPr/>
        <a:lstStyle/>
        <a:p>
          <a:endParaRPr lang="en-US"/>
        </a:p>
      </dgm:t>
    </dgm:pt>
    <dgm:pt modelId="{D457A60C-846C-45DC-A89E-7697861C8120}" type="sibTrans" cxnId="{28732290-5A2E-43E2-A11D-95F68332EC7F}">
      <dgm:prSet/>
      <dgm:spPr/>
      <dgm:t>
        <a:bodyPr/>
        <a:lstStyle/>
        <a:p>
          <a:endParaRPr lang="en-US"/>
        </a:p>
      </dgm:t>
    </dgm:pt>
    <dgm:pt modelId="{E0614A99-0B1E-3544-80F5-2EA248EB7A19}" type="pres">
      <dgm:prSet presAssocID="{E4648352-90A5-9047-A0C7-742B65F2DA76}" presName="theList" presStyleCnt="0">
        <dgm:presLayoutVars>
          <dgm:dir/>
          <dgm:animLvl val="lvl"/>
          <dgm:resizeHandles val="exact"/>
        </dgm:presLayoutVars>
      </dgm:prSet>
      <dgm:spPr/>
      <dgm:t>
        <a:bodyPr/>
        <a:lstStyle/>
        <a:p>
          <a:endParaRPr lang="en-US"/>
        </a:p>
      </dgm:t>
    </dgm:pt>
    <dgm:pt modelId="{9F4C6408-CBE6-834E-81B0-70B869FFDF34}" type="pres">
      <dgm:prSet presAssocID="{02A3768B-92A8-1D49-8B03-37E178C55DB2}" presName="compNode" presStyleCnt="0"/>
      <dgm:spPr/>
    </dgm:pt>
    <dgm:pt modelId="{70C34055-9316-C849-A249-ED94E90DBD11}" type="pres">
      <dgm:prSet presAssocID="{02A3768B-92A8-1D49-8B03-37E178C55DB2}" presName="aNode" presStyleLbl="bgShp" presStyleIdx="0" presStyleCnt="4" custLinFactNeighborX="-102"/>
      <dgm:spPr/>
      <dgm:t>
        <a:bodyPr/>
        <a:lstStyle/>
        <a:p>
          <a:endParaRPr lang="en-US"/>
        </a:p>
      </dgm:t>
    </dgm:pt>
    <dgm:pt modelId="{F27E05A4-B419-1A43-AA1F-9E271C7D25EF}" type="pres">
      <dgm:prSet presAssocID="{02A3768B-92A8-1D49-8B03-37E178C55DB2}" presName="textNode" presStyleLbl="bgShp" presStyleIdx="0" presStyleCnt="4"/>
      <dgm:spPr/>
      <dgm:t>
        <a:bodyPr/>
        <a:lstStyle/>
        <a:p>
          <a:endParaRPr lang="en-US"/>
        </a:p>
      </dgm:t>
    </dgm:pt>
    <dgm:pt modelId="{790B596F-99B6-F64E-BA64-6C6BAD9C9D97}" type="pres">
      <dgm:prSet presAssocID="{02A3768B-92A8-1D49-8B03-37E178C55DB2}" presName="compChildNode" presStyleCnt="0"/>
      <dgm:spPr/>
    </dgm:pt>
    <dgm:pt modelId="{AD985876-1347-EA4B-A1D1-0C7CD75DC42C}" type="pres">
      <dgm:prSet presAssocID="{02A3768B-92A8-1D49-8B03-37E178C55DB2}" presName="theInnerList" presStyleCnt="0"/>
      <dgm:spPr/>
    </dgm:pt>
    <dgm:pt modelId="{0A07E22C-AB9E-2640-A33E-74F1DF572B7A}" type="pres">
      <dgm:prSet presAssocID="{9965487C-ED8E-E14A-AB45-26033AD5B228}" presName="childNode" presStyleLbl="node1" presStyleIdx="0" presStyleCnt="18">
        <dgm:presLayoutVars>
          <dgm:bulletEnabled val="1"/>
        </dgm:presLayoutVars>
      </dgm:prSet>
      <dgm:spPr/>
      <dgm:t>
        <a:bodyPr/>
        <a:lstStyle/>
        <a:p>
          <a:endParaRPr lang="en-US"/>
        </a:p>
      </dgm:t>
    </dgm:pt>
    <dgm:pt modelId="{24560F33-8F3F-BE42-86BF-8A8F876A3ED4}" type="pres">
      <dgm:prSet presAssocID="{9965487C-ED8E-E14A-AB45-26033AD5B228}" presName="aSpace2" presStyleCnt="0"/>
      <dgm:spPr/>
    </dgm:pt>
    <dgm:pt modelId="{1D2FE411-837D-45FF-A481-33C356CB2BDD}" type="pres">
      <dgm:prSet presAssocID="{7FA9AA74-E0FB-488C-8FB7-9C535331F448}" presName="childNode" presStyleLbl="node1" presStyleIdx="1" presStyleCnt="18">
        <dgm:presLayoutVars>
          <dgm:bulletEnabled val="1"/>
        </dgm:presLayoutVars>
      </dgm:prSet>
      <dgm:spPr/>
      <dgm:t>
        <a:bodyPr/>
        <a:lstStyle/>
        <a:p>
          <a:endParaRPr lang="en-US"/>
        </a:p>
      </dgm:t>
    </dgm:pt>
    <dgm:pt modelId="{E04874BD-96B8-4557-B63A-C9EB02BC490F}" type="pres">
      <dgm:prSet presAssocID="{7FA9AA74-E0FB-488C-8FB7-9C535331F448}" presName="aSpace2" presStyleCnt="0"/>
      <dgm:spPr/>
    </dgm:pt>
    <dgm:pt modelId="{0FD81E0F-03FC-4654-9EDE-B9C391EF8969}" type="pres">
      <dgm:prSet presAssocID="{A3E9DE28-8EEF-4064-9C46-ECB5109CCABD}" presName="childNode" presStyleLbl="node1" presStyleIdx="2" presStyleCnt="18">
        <dgm:presLayoutVars>
          <dgm:bulletEnabled val="1"/>
        </dgm:presLayoutVars>
      </dgm:prSet>
      <dgm:spPr/>
      <dgm:t>
        <a:bodyPr/>
        <a:lstStyle/>
        <a:p>
          <a:endParaRPr lang="en-US"/>
        </a:p>
      </dgm:t>
    </dgm:pt>
    <dgm:pt modelId="{6B7F4ED0-CBD5-4FF8-AB28-144926AD6261}" type="pres">
      <dgm:prSet presAssocID="{A3E9DE28-8EEF-4064-9C46-ECB5109CCABD}" presName="aSpace2" presStyleCnt="0"/>
      <dgm:spPr/>
    </dgm:pt>
    <dgm:pt modelId="{AAF4D124-B947-43C1-91DF-8D13468E4AE6}" type="pres">
      <dgm:prSet presAssocID="{21A69054-4850-45E4-A062-DDE6CCC22BD8}" presName="childNode" presStyleLbl="node1" presStyleIdx="3" presStyleCnt="18">
        <dgm:presLayoutVars>
          <dgm:bulletEnabled val="1"/>
        </dgm:presLayoutVars>
      </dgm:prSet>
      <dgm:spPr/>
      <dgm:t>
        <a:bodyPr/>
        <a:lstStyle/>
        <a:p>
          <a:endParaRPr lang="en-US"/>
        </a:p>
      </dgm:t>
    </dgm:pt>
    <dgm:pt modelId="{23A6C27F-4C3B-44A5-AA52-DE81C8E44B39}" type="pres">
      <dgm:prSet presAssocID="{21A69054-4850-45E4-A062-DDE6CCC22BD8}" presName="aSpace2" presStyleCnt="0"/>
      <dgm:spPr/>
    </dgm:pt>
    <dgm:pt modelId="{54CBEC14-8563-4CD0-A68D-1CE776E02D36}" type="pres">
      <dgm:prSet presAssocID="{75179698-4C32-413C-AA78-9838A8565672}" presName="childNode" presStyleLbl="node1" presStyleIdx="4" presStyleCnt="18">
        <dgm:presLayoutVars>
          <dgm:bulletEnabled val="1"/>
        </dgm:presLayoutVars>
      </dgm:prSet>
      <dgm:spPr/>
      <dgm:t>
        <a:bodyPr/>
        <a:lstStyle/>
        <a:p>
          <a:endParaRPr lang="en-US"/>
        </a:p>
      </dgm:t>
    </dgm:pt>
    <dgm:pt modelId="{46BFC1F6-C3A4-442F-B4CA-AB86AABE480D}" type="pres">
      <dgm:prSet presAssocID="{75179698-4C32-413C-AA78-9838A8565672}" presName="aSpace2" presStyleCnt="0"/>
      <dgm:spPr/>
    </dgm:pt>
    <dgm:pt modelId="{DEAA49F1-2DAF-4C16-ABBD-BA36EF1B63E9}" type="pres">
      <dgm:prSet presAssocID="{BF09BA5E-B2B6-4DD1-8899-FB0D99A868C4}" presName="childNode" presStyleLbl="node1" presStyleIdx="5" presStyleCnt="18">
        <dgm:presLayoutVars>
          <dgm:bulletEnabled val="1"/>
        </dgm:presLayoutVars>
      </dgm:prSet>
      <dgm:spPr/>
      <dgm:t>
        <a:bodyPr/>
        <a:lstStyle/>
        <a:p>
          <a:endParaRPr lang="en-US"/>
        </a:p>
      </dgm:t>
    </dgm:pt>
    <dgm:pt modelId="{04AC692B-A420-4B2D-9E29-140C40A7E90C}" type="pres">
      <dgm:prSet presAssocID="{BF09BA5E-B2B6-4DD1-8899-FB0D99A868C4}" presName="aSpace2" presStyleCnt="0"/>
      <dgm:spPr/>
    </dgm:pt>
    <dgm:pt modelId="{123D2409-F54C-4AB0-9E59-F451A117829B}" type="pres">
      <dgm:prSet presAssocID="{96E4A233-4D78-4ABD-B6F5-E1816882EA01}" presName="childNode" presStyleLbl="node1" presStyleIdx="6" presStyleCnt="18">
        <dgm:presLayoutVars>
          <dgm:bulletEnabled val="1"/>
        </dgm:presLayoutVars>
      </dgm:prSet>
      <dgm:spPr/>
      <dgm:t>
        <a:bodyPr/>
        <a:lstStyle/>
        <a:p>
          <a:endParaRPr lang="en-US"/>
        </a:p>
      </dgm:t>
    </dgm:pt>
    <dgm:pt modelId="{DA753B45-9036-46CF-A5B0-7259D940C920}" type="pres">
      <dgm:prSet presAssocID="{96E4A233-4D78-4ABD-B6F5-E1816882EA01}" presName="aSpace2" presStyleCnt="0"/>
      <dgm:spPr/>
    </dgm:pt>
    <dgm:pt modelId="{782F6DFE-DC7B-4DCF-9F54-036698126B04}" type="pres">
      <dgm:prSet presAssocID="{4466A2BB-2501-464A-97B0-BDE4C50AC014}" presName="childNode" presStyleLbl="node1" presStyleIdx="7" presStyleCnt="18">
        <dgm:presLayoutVars>
          <dgm:bulletEnabled val="1"/>
        </dgm:presLayoutVars>
      </dgm:prSet>
      <dgm:spPr/>
      <dgm:t>
        <a:bodyPr/>
        <a:lstStyle/>
        <a:p>
          <a:endParaRPr lang="en-US"/>
        </a:p>
      </dgm:t>
    </dgm:pt>
    <dgm:pt modelId="{CBE94FC0-0BC0-7543-AB0E-A41E0BCA5EFF}" type="pres">
      <dgm:prSet presAssocID="{02A3768B-92A8-1D49-8B03-37E178C55DB2}" presName="aSpace" presStyleCnt="0"/>
      <dgm:spPr/>
    </dgm:pt>
    <dgm:pt modelId="{C889C325-D9C5-3242-8C44-6B5F88EEF40E}" type="pres">
      <dgm:prSet presAssocID="{F574CEF6-15A9-8448-97CE-62A45C443694}" presName="compNode" presStyleCnt="0"/>
      <dgm:spPr/>
    </dgm:pt>
    <dgm:pt modelId="{68D40636-74AB-2841-ADF0-D8E4CF6C83F9}" type="pres">
      <dgm:prSet presAssocID="{F574CEF6-15A9-8448-97CE-62A45C443694}" presName="aNode" presStyleLbl="bgShp" presStyleIdx="1" presStyleCnt="4"/>
      <dgm:spPr/>
      <dgm:t>
        <a:bodyPr/>
        <a:lstStyle/>
        <a:p>
          <a:endParaRPr lang="en-US"/>
        </a:p>
      </dgm:t>
    </dgm:pt>
    <dgm:pt modelId="{B3C12D1B-CF57-D349-97B4-1255789512F2}" type="pres">
      <dgm:prSet presAssocID="{F574CEF6-15A9-8448-97CE-62A45C443694}" presName="textNode" presStyleLbl="bgShp" presStyleIdx="1" presStyleCnt="4"/>
      <dgm:spPr/>
      <dgm:t>
        <a:bodyPr/>
        <a:lstStyle/>
        <a:p>
          <a:endParaRPr lang="en-US"/>
        </a:p>
      </dgm:t>
    </dgm:pt>
    <dgm:pt modelId="{8C2B333A-A54F-9C45-A533-9F14DD781C56}" type="pres">
      <dgm:prSet presAssocID="{F574CEF6-15A9-8448-97CE-62A45C443694}" presName="compChildNode" presStyleCnt="0"/>
      <dgm:spPr/>
    </dgm:pt>
    <dgm:pt modelId="{BE2949D8-4292-FB45-AF3B-C052CF3A4427}" type="pres">
      <dgm:prSet presAssocID="{F574CEF6-15A9-8448-97CE-62A45C443694}" presName="theInnerList" presStyleCnt="0"/>
      <dgm:spPr/>
    </dgm:pt>
    <dgm:pt modelId="{67F83191-C7A7-A643-9D24-3D456AB02F43}" type="pres">
      <dgm:prSet presAssocID="{528D2BBA-5B1F-1442-8AE6-0B1083B90D7C}" presName="childNode" presStyleLbl="node1" presStyleIdx="8" presStyleCnt="18">
        <dgm:presLayoutVars>
          <dgm:bulletEnabled val="1"/>
        </dgm:presLayoutVars>
      </dgm:prSet>
      <dgm:spPr/>
      <dgm:t>
        <a:bodyPr/>
        <a:lstStyle/>
        <a:p>
          <a:endParaRPr lang="en-US"/>
        </a:p>
      </dgm:t>
    </dgm:pt>
    <dgm:pt modelId="{CA19CE0B-D717-DC44-9C82-F1E15EA33F9C}" type="pres">
      <dgm:prSet presAssocID="{F574CEF6-15A9-8448-97CE-62A45C443694}" presName="aSpace" presStyleCnt="0"/>
      <dgm:spPr/>
    </dgm:pt>
    <dgm:pt modelId="{D11155A0-4BDC-0B4D-BD8C-A204660C0A83}" type="pres">
      <dgm:prSet presAssocID="{52D757DA-405D-CB40-9168-BB0EB6131F8E}" presName="compNode" presStyleCnt="0"/>
      <dgm:spPr/>
    </dgm:pt>
    <dgm:pt modelId="{33861425-4D6D-AA42-B5CC-7D32ACE3CDF4}" type="pres">
      <dgm:prSet presAssocID="{52D757DA-405D-CB40-9168-BB0EB6131F8E}" presName="aNode" presStyleLbl="bgShp" presStyleIdx="2" presStyleCnt="4"/>
      <dgm:spPr/>
      <dgm:t>
        <a:bodyPr/>
        <a:lstStyle/>
        <a:p>
          <a:endParaRPr lang="en-US"/>
        </a:p>
      </dgm:t>
    </dgm:pt>
    <dgm:pt modelId="{4E7A0515-BA97-F945-B0B6-007501C3BD3D}" type="pres">
      <dgm:prSet presAssocID="{52D757DA-405D-CB40-9168-BB0EB6131F8E}" presName="textNode" presStyleLbl="bgShp" presStyleIdx="2" presStyleCnt="4"/>
      <dgm:spPr/>
      <dgm:t>
        <a:bodyPr/>
        <a:lstStyle/>
        <a:p>
          <a:endParaRPr lang="en-US"/>
        </a:p>
      </dgm:t>
    </dgm:pt>
    <dgm:pt modelId="{60999791-86F6-1946-8BCB-9587B98FC30F}" type="pres">
      <dgm:prSet presAssocID="{52D757DA-405D-CB40-9168-BB0EB6131F8E}" presName="compChildNode" presStyleCnt="0"/>
      <dgm:spPr/>
    </dgm:pt>
    <dgm:pt modelId="{1430AE39-46F4-B344-A17F-D2D25F8986F3}" type="pres">
      <dgm:prSet presAssocID="{52D757DA-405D-CB40-9168-BB0EB6131F8E}" presName="theInnerList" presStyleCnt="0"/>
      <dgm:spPr/>
    </dgm:pt>
    <dgm:pt modelId="{6586D999-65E9-D147-AA75-9011CB95A207}" type="pres">
      <dgm:prSet presAssocID="{B866D0FD-CB10-454F-B933-616874E8B7E8}" presName="childNode" presStyleLbl="node1" presStyleIdx="9" presStyleCnt="18">
        <dgm:presLayoutVars>
          <dgm:bulletEnabled val="1"/>
        </dgm:presLayoutVars>
      </dgm:prSet>
      <dgm:spPr/>
      <dgm:t>
        <a:bodyPr/>
        <a:lstStyle/>
        <a:p>
          <a:endParaRPr lang="en-US"/>
        </a:p>
      </dgm:t>
    </dgm:pt>
    <dgm:pt modelId="{D99AA8D8-C60D-3544-9E95-3F7047A06F71}" type="pres">
      <dgm:prSet presAssocID="{B866D0FD-CB10-454F-B933-616874E8B7E8}" presName="aSpace2" presStyleCnt="0"/>
      <dgm:spPr/>
    </dgm:pt>
    <dgm:pt modelId="{6278C1CB-4003-AE49-A37C-B5C29CB743F0}" type="pres">
      <dgm:prSet presAssocID="{00961D53-D843-9F4E-9E8F-EC53DABAAD8A}" presName="childNode" presStyleLbl="node1" presStyleIdx="10" presStyleCnt="18">
        <dgm:presLayoutVars>
          <dgm:bulletEnabled val="1"/>
        </dgm:presLayoutVars>
      </dgm:prSet>
      <dgm:spPr/>
      <dgm:t>
        <a:bodyPr/>
        <a:lstStyle/>
        <a:p>
          <a:endParaRPr lang="en-US"/>
        </a:p>
      </dgm:t>
    </dgm:pt>
    <dgm:pt modelId="{80FCC784-BA1C-D54F-B332-EFA18E69D709}" type="pres">
      <dgm:prSet presAssocID="{00961D53-D843-9F4E-9E8F-EC53DABAAD8A}" presName="aSpace2" presStyleCnt="0"/>
      <dgm:spPr/>
    </dgm:pt>
    <dgm:pt modelId="{201555CE-0CC6-4240-94D3-5AC101019014}" type="pres">
      <dgm:prSet presAssocID="{14467DF6-AB2E-E74D-ACC5-62BFE7719ADE}" presName="childNode" presStyleLbl="node1" presStyleIdx="11" presStyleCnt="18">
        <dgm:presLayoutVars>
          <dgm:bulletEnabled val="1"/>
        </dgm:presLayoutVars>
      </dgm:prSet>
      <dgm:spPr/>
      <dgm:t>
        <a:bodyPr/>
        <a:lstStyle/>
        <a:p>
          <a:endParaRPr lang="en-US"/>
        </a:p>
      </dgm:t>
    </dgm:pt>
    <dgm:pt modelId="{CCF83599-83E5-434D-AA08-84B2A2819A1A}" type="pres">
      <dgm:prSet presAssocID="{14467DF6-AB2E-E74D-ACC5-62BFE7719ADE}" presName="aSpace2" presStyleCnt="0"/>
      <dgm:spPr/>
    </dgm:pt>
    <dgm:pt modelId="{0CF7BD11-EAE7-D441-A7C3-B7CA12A7DE0B}" type="pres">
      <dgm:prSet presAssocID="{DBC26D42-BA9E-0E44-8363-C4AC985788DB}" presName="childNode" presStyleLbl="node1" presStyleIdx="12" presStyleCnt="18">
        <dgm:presLayoutVars>
          <dgm:bulletEnabled val="1"/>
        </dgm:presLayoutVars>
      </dgm:prSet>
      <dgm:spPr/>
      <dgm:t>
        <a:bodyPr/>
        <a:lstStyle/>
        <a:p>
          <a:endParaRPr lang="en-US"/>
        </a:p>
      </dgm:t>
    </dgm:pt>
    <dgm:pt modelId="{D56F2285-CB2D-46B9-940B-05E609231ED6}" type="pres">
      <dgm:prSet presAssocID="{DBC26D42-BA9E-0E44-8363-C4AC985788DB}" presName="aSpace2" presStyleCnt="0"/>
      <dgm:spPr/>
    </dgm:pt>
    <dgm:pt modelId="{A9B0EC9C-970A-4CD9-BB46-BAFBD57F5A65}" type="pres">
      <dgm:prSet presAssocID="{C14FA406-A0AB-4312-8644-2DF70D6CB947}" presName="childNode" presStyleLbl="node1" presStyleIdx="13" presStyleCnt="18">
        <dgm:presLayoutVars>
          <dgm:bulletEnabled val="1"/>
        </dgm:presLayoutVars>
      </dgm:prSet>
      <dgm:spPr/>
      <dgm:t>
        <a:bodyPr/>
        <a:lstStyle/>
        <a:p>
          <a:endParaRPr lang="en-US"/>
        </a:p>
      </dgm:t>
    </dgm:pt>
    <dgm:pt modelId="{6ECF5EA4-5DBF-4B8D-9936-54805CABFF6D}" type="pres">
      <dgm:prSet presAssocID="{C14FA406-A0AB-4312-8644-2DF70D6CB947}" presName="aSpace2" presStyleCnt="0"/>
      <dgm:spPr/>
    </dgm:pt>
    <dgm:pt modelId="{5573A071-9B42-4494-AD0F-556913DFCA87}" type="pres">
      <dgm:prSet presAssocID="{BF791FE9-3205-4A14-B77D-F3CF09A7B83C}" presName="childNode" presStyleLbl="node1" presStyleIdx="14" presStyleCnt="18">
        <dgm:presLayoutVars>
          <dgm:bulletEnabled val="1"/>
        </dgm:presLayoutVars>
      </dgm:prSet>
      <dgm:spPr/>
      <dgm:t>
        <a:bodyPr/>
        <a:lstStyle/>
        <a:p>
          <a:endParaRPr lang="en-US"/>
        </a:p>
      </dgm:t>
    </dgm:pt>
    <dgm:pt modelId="{8FB15815-3A83-41D9-8423-A0AE0A672369}" type="pres">
      <dgm:prSet presAssocID="{BF791FE9-3205-4A14-B77D-F3CF09A7B83C}" presName="aSpace2" presStyleCnt="0"/>
      <dgm:spPr/>
    </dgm:pt>
    <dgm:pt modelId="{663C6F98-A811-4919-B440-54874BF688EF}" type="pres">
      <dgm:prSet presAssocID="{A913B846-10EE-4C98-958D-F37209FAE7CE}" presName="childNode" presStyleLbl="node1" presStyleIdx="15" presStyleCnt="18">
        <dgm:presLayoutVars>
          <dgm:bulletEnabled val="1"/>
        </dgm:presLayoutVars>
      </dgm:prSet>
      <dgm:spPr/>
      <dgm:t>
        <a:bodyPr/>
        <a:lstStyle/>
        <a:p>
          <a:endParaRPr lang="en-US"/>
        </a:p>
      </dgm:t>
    </dgm:pt>
    <dgm:pt modelId="{A8E45281-E252-6F44-AA09-2E2C80F7B84F}" type="pres">
      <dgm:prSet presAssocID="{52D757DA-405D-CB40-9168-BB0EB6131F8E}" presName="aSpace" presStyleCnt="0"/>
      <dgm:spPr/>
    </dgm:pt>
    <dgm:pt modelId="{2974C7CB-C43D-3E40-8030-9827ED272248}" type="pres">
      <dgm:prSet presAssocID="{651520FD-A9AE-0A42-A2CD-522BF469FBA9}" presName="compNode" presStyleCnt="0"/>
      <dgm:spPr/>
    </dgm:pt>
    <dgm:pt modelId="{24719371-1DF8-C04C-AE1C-9687CFACF6B8}" type="pres">
      <dgm:prSet presAssocID="{651520FD-A9AE-0A42-A2CD-522BF469FBA9}" presName="aNode" presStyleLbl="bgShp" presStyleIdx="3" presStyleCnt="4"/>
      <dgm:spPr/>
      <dgm:t>
        <a:bodyPr/>
        <a:lstStyle/>
        <a:p>
          <a:endParaRPr lang="en-US"/>
        </a:p>
      </dgm:t>
    </dgm:pt>
    <dgm:pt modelId="{69C72D42-713C-9C4E-AAC7-CD1EA553FC01}" type="pres">
      <dgm:prSet presAssocID="{651520FD-A9AE-0A42-A2CD-522BF469FBA9}" presName="textNode" presStyleLbl="bgShp" presStyleIdx="3" presStyleCnt="4"/>
      <dgm:spPr/>
      <dgm:t>
        <a:bodyPr/>
        <a:lstStyle/>
        <a:p>
          <a:endParaRPr lang="en-US"/>
        </a:p>
      </dgm:t>
    </dgm:pt>
    <dgm:pt modelId="{1515C449-21F3-F048-ACDC-0B5327C1D8EF}" type="pres">
      <dgm:prSet presAssocID="{651520FD-A9AE-0A42-A2CD-522BF469FBA9}" presName="compChildNode" presStyleCnt="0"/>
      <dgm:spPr/>
    </dgm:pt>
    <dgm:pt modelId="{DC839BE0-0DB1-ED43-972A-3BE1E9897227}" type="pres">
      <dgm:prSet presAssocID="{651520FD-A9AE-0A42-A2CD-522BF469FBA9}" presName="theInnerList" presStyleCnt="0"/>
      <dgm:spPr/>
    </dgm:pt>
    <dgm:pt modelId="{397B4CE5-3D99-E748-A7EC-891F3D315F2D}" type="pres">
      <dgm:prSet presAssocID="{013F9578-71E2-3B4F-A5DC-2A5FAEF498FD}" presName="childNode" presStyleLbl="node1" presStyleIdx="16" presStyleCnt="18">
        <dgm:presLayoutVars>
          <dgm:bulletEnabled val="1"/>
        </dgm:presLayoutVars>
      </dgm:prSet>
      <dgm:spPr/>
      <dgm:t>
        <a:bodyPr/>
        <a:lstStyle/>
        <a:p>
          <a:endParaRPr lang="en-US"/>
        </a:p>
      </dgm:t>
    </dgm:pt>
    <dgm:pt modelId="{9EE33843-B041-6845-A58C-0DF9AF93FC58}" type="pres">
      <dgm:prSet presAssocID="{013F9578-71E2-3B4F-A5DC-2A5FAEF498FD}" presName="aSpace2" presStyleCnt="0"/>
      <dgm:spPr/>
    </dgm:pt>
    <dgm:pt modelId="{85E538CB-BD2F-574F-A94C-FEEC81309E5E}" type="pres">
      <dgm:prSet presAssocID="{1B79CD64-C392-9846-9F73-73EEDA784DE6}" presName="childNode" presStyleLbl="node1" presStyleIdx="17" presStyleCnt="18">
        <dgm:presLayoutVars>
          <dgm:bulletEnabled val="1"/>
        </dgm:presLayoutVars>
      </dgm:prSet>
      <dgm:spPr/>
      <dgm:t>
        <a:bodyPr/>
        <a:lstStyle/>
        <a:p>
          <a:endParaRPr lang="en-US"/>
        </a:p>
      </dgm:t>
    </dgm:pt>
  </dgm:ptLst>
  <dgm:cxnLst>
    <dgm:cxn modelId="{3C52F47A-9A56-43DC-B55A-09907E5C6BE6}" type="presOf" srcId="{75179698-4C32-413C-AA78-9838A8565672}" destId="{54CBEC14-8563-4CD0-A68D-1CE776E02D36}" srcOrd="0" destOrd="0" presId="urn:microsoft.com/office/officeart/2005/8/layout/lProcess2"/>
    <dgm:cxn modelId="{FA20907A-F7D3-1E47-AB2D-F76FE5182A49}" srcId="{651520FD-A9AE-0A42-A2CD-522BF469FBA9}" destId="{1B79CD64-C392-9846-9F73-73EEDA784DE6}" srcOrd="1" destOrd="0" parTransId="{874A6BEE-8C0A-0149-9767-AB90C94A8CB4}" sibTransId="{64CF0314-59E0-AC4E-A6C2-E56CED5F52C9}"/>
    <dgm:cxn modelId="{F8609821-6A38-4AB6-95FA-77F0188404EB}" srcId="{52D757DA-405D-CB40-9168-BB0EB6131F8E}" destId="{A913B846-10EE-4C98-958D-F37209FAE7CE}" srcOrd="6" destOrd="0" parTransId="{9E015102-F8CE-4291-A9D6-47C4F612D7BE}" sibTransId="{3C935C03-5B04-42B6-BB41-2A7F77AB80BE}"/>
    <dgm:cxn modelId="{633EFF2D-1F73-4751-953C-A1A9623F22DF}" type="presOf" srcId="{013F9578-71E2-3B4F-A5DC-2A5FAEF498FD}" destId="{397B4CE5-3D99-E748-A7EC-891F3D315F2D}" srcOrd="0" destOrd="0" presId="urn:microsoft.com/office/officeart/2005/8/layout/lProcess2"/>
    <dgm:cxn modelId="{3D22C45A-A369-4025-A74C-3ADB580C1E01}" type="presOf" srcId="{A913B846-10EE-4C98-958D-F37209FAE7CE}" destId="{663C6F98-A811-4919-B440-54874BF688EF}" srcOrd="0" destOrd="0" presId="urn:microsoft.com/office/officeart/2005/8/layout/lProcess2"/>
    <dgm:cxn modelId="{5E2788CE-BAB3-4B7A-AA06-40D68D8D1547}" type="presOf" srcId="{02A3768B-92A8-1D49-8B03-37E178C55DB2}" destId="{70C34055-9316-C849-A249-ED94E90DBD11}" srcOrd="0" destOrd="0" presId="urn:microsoft.com/office/officeart/2005/8/layout/lProcess2"/>
    <dgm:cxn modelId="{0D6251E5-2579-4B65-B4C2-A0236AADAEF1}" srcId="{52D757DA-405D-CB40-9168-BB0EB6131F8E}" destId="{BF791FE9-3205-4A14-B77D-F3CF09A7B83C}" srcOrd="5" destOrd="0" parTransId="{D05E7A64-2699-4E3C-A1EB-3E55C8CDCD68}" sibTransId="{CAD5ECEF-E52E-4484-931A-979DC33BF48A}"/>
    <dgm:cxn modelId="{04369240-1846-4768-854B-73F90BC8DF5D}" type="presOf" srcId="{00961D53-D843-9F4E-9E8F-EC53DABAAD8A}" destId="{6278C1CB-4003-AE49-A37C-B5C29CB743F0}" srcOrd="0" destOrd="0" presId="urn:microsoft.com/office/officeart/2005/8/layout/lProcess2"/>
    <dgm:cxn modelId="{54BD420A-A6B6-43D0-A81E-0085552FA766}" type="presOf" srcId="{02A3768B-92A8-1D49-8B03-37E178C55DB2}" destId="{F27E05A4-B419-1A43-AA1F-9E271C7D25EF}" srcOrd="1" destOrd="0" presId="urn:microsoft.com/office/officeart/2005/8/layout/lProcess2"/>
    <dgm:cxn modelId="{85BAD735-5F93-49D6-81A5-53958C9ED0C7}" type="presOf" srcId="{F574CEF6-15A9-8448-97CE-62A45C443694}" destId="{68D40636-74AB-2841-ADF0-D8E4CF6C83F9}" srcOrd="0" destOrd="0" presId="urn:microsoft.com/office/officeart/2005/8/layout/lProcess2"/>
    <dgm:cxn modelId="{8038E65D-8BA5-40B1-9E5D-8160FBF0B373}" type="presOf" srcId="{C14FA406-A0AB-4312-8644-2DF70D6CB947}" destId="{A9B0EC9C-970A-4CD9-BB46-BAFBD57F5A65}" srcOrd="0" destOrd="0" presId="urn:microsoft.com/office/officeart/2005/8/layout/lProcess2"/>
    <dgm:cxn modelId="{AB97F18B-7421-4343-888D-E8B33C6DDC9C}" type="presOf" srcId="{21A69054-4850-45E4-A062-DDE6CCC22BD8}" destId="{AAF4D124-B947-43C1-91DF-8D13468E4AE6}" srcOrd="0" destOrd="0" presId="urn:microsoft.com/office/officeart/2005/8/layout/lProcess2"/>
    <dgm:cxn modelId="{DB8091BA-6756-4F81-8778-DE57D3CB6B36}" type="presOf" srcId="{BF791FE9-3205-4A14-B77D-F3CF09A7B83C}" destId="{5573A071-9B42-4494-AD0F-556913DFCA87}" srcOrd="0" destOrd="0" presId="urn:microsoft.com/office/officeart/2005/8/layout/lProcess2"/>
    <dgm:cxn modelId="{5BA14148-76C1-4A9C-9CF3-3F5FA95C2F8F}" type="presOf" srcId="{651520FD-A9AE-0A42-A2CD-522BF469FBA9}" destId="{24719371-1DF8-C04C-AE1C-9687CFACF6B8}" srcOrd="0" destOrd="0" presId="urn:microsoft.com/office/officeart/2005/8/layout/lProcess2"/>
    <dgm:cxn modelId="{F7C99A13-5C83-BB48-8F7E-A8ADD057D227}" srcId="{02A3768B-92A8-1D49-8B03-37E178C55DB2}" destId="{9965487C-ED8E-E14A-AB45-26033AD5B228}" srcOrd="0" destOrd="0" parTransId="{B22E1139-D028-7449-A005-E2AFCAF592E6}" sibTransId="{F90D32D3-2849-C44E-B6BC-1559DDC236BB}"/>
    <dgm:cxn modelId="{D52BE1AB-6244-4749-92D9-D787A0A78FD3}" type="presOf" srcId="{528D2BBA-5B1F-1442-8AE6-0B1083B90D7C}" destId="{67F83191-C7A7-A643-9D24-3D456AB02F43}" srcOrd="0" destOrd="0" presId="urn:microsoft.com/office/officeart/2005/8/layout/lProcess2"/>
    <dgm:cxn modelId="{5324B68C-CDB0-4C68-9036-73BC5298B208}" type="presOf" srcId="{B866D0FD-CB10-454F-B933-616874E8B7E8}" destId="{6586D999-65E9-D147-AA75-9011CB95A207}" srcOrd="0" destOrd="0" presId="urn:microsoft.com/office/officeart/2005/8/layout/lProcess2"/>
    <dgm:cxn modelId="{B1285E34-317D-4CEE-A925-DAE59D6CBA7C}" type="presOf" srcId="{A3E9DE28-8EEF-4064-9C46-ECB5109CCABD}" destId="{0FD81E0F-03FC-4654-9EDE-B9C391EF8969}" srcOrd="0" destOrd="0" presId="urn:microsoft.com/office/officeart/2005/8/layout/lProcess2"/>
    <dgm:cxn modelId="{5AF2179D-0752-41FE-96E6-83A953160059}" type="presOf" srcId="{1B79CD64-C392-9846-9F73-73EEDA784DE6}" destId="{85E538CB-BD2F-574F-A94C-FEEC81309E5E}" srcOrd="0" destOrd="0" presId="urn:microsoft.com/office/officeart/2005/8/layout/lProcess2"/>
    <dgm:cxn modelId="{8FC30EBA-6A05-AE44-B074-245AE009F58C}" srcId="{52D757DA-405D-CB40-9168-BB0EB6131F8E}" destId="{B866D0FD-CB10-454F-B933-616874E8B7E8}" srcOrd="0" destOrd="0" parTransId="{5DAB5AA0-7C95-BD4D-BD04-3131291265A4}" sibTransId="{23F149BF-B99E-BB42-8321-5BFED31E3132}"/>
    <dgm:cxn modelId="{423118C5-73DD-47F7-814D-33B5F660EA2A}" srcId="{02A3768B-92A8-1D49-8B03-37E178C55DB2}" destId="{A3E9DE28-8EEF-4064-9C46-ECB5109CCABD}" srcOrd="2" destOrd="0" parTransId="{B1D32D9E-B2BC-4629-8BE8-2E06DC129157}" sibTransId="{E11EE6FC-4B0C-4875-9884-8D5A7393F112}"/>
    <dgm:cxn modelId="{4E343381-6598-4B78-88DC-8BF3AFB2DFD7}" srcId="{52D757DA-405D-CB40-9168-BB0EB6131F8E}" destId="{C14FA406-A0AB-4312-8644-2DF70D6CB947}" srcOrd="4" destOrd="0" parTransId="{E66C1AAA-2B6F-410E-9670-6F10AA813617}" sibTransId="{1B19A063-25DD-4E5E-A199-3D36C76E7665}"/>
    <dgm:cxn modelId="{2C6EDDAF-D3F0-4ECD-8CAB-BB4DA5D1AB90}" type="presOf" srcId="{DBC26D42-BA9E-0E44-8363-C4AC985788DB}" destId="{0CF7BD11-EAE7-D441-A7C3-B7CA12A7DE0B}" srcOrd="0" destOrd="0" presId="urn:microsoft.com/office/officeart/2005/8/layout/lProcess2"/>
    <dgm:cxn modelId="{676E0E9F-3676-4C40-BB16-BEF7EE860EC1}" type="presOf" srcId="{4466A2BB-2501-464A-97B0-BDE4C50AC014}" destId="{782F6DFE-DC7B-4DCF-9F54-036698126B04}" srcOrd="0" destOrd="0" presId="urn:microsoft.com/office/officeart/2005/8/layout/lProcess2"/>
    <dgm:cxn modelId="{03198EBE-6A1F-492B-8C2C-AB72C775F06F}" type="presOf" srcId="{14467DF6-AB2E-E74D-ACC5-62BFE7719ADE}" destId="{201555CE-0CC6-4240-94D3-5AC101019014}" srcOrd="0" destOrd="0" presId="urn:microsoft.com/office/officeart/2005/8/layout/lProcess2"/>
    <dgm:cxn modelId="{98A17980-B7CA-F64C-A3E6-01381F297771}" srcId="{E4648352-90A5-9047-A0C7-742B65F2DA76}" destId="{02A3768B-92A8-1D49-8B03-37E178C55DB2}" srcOrd="0" destOrd="0" parTransId="{DCE3B64A-DE30-7349-A137-D5061E94462B}" sibTransId="{F2CDD6EA-1B37-0044-9E88-FBFB96286F47}"/>
    <dgm:cxn modelId="{9F95986C-9E20-4593-ACA0-59FBDA423B6D}" srcId="{02A3768B-92A8-1D49-8B03-37E178C55DB2}" destId="{BF09BA5E-B2B6-4DD1-8899-FB0D99A868C4}" srcOrd="5" destOrd="0" parTransId="{3FDA9D6D-91B6-4874-A3FF-9557DA8D482E}" sibTransId="{952FEFC6-7ACA-4F51-93C1-F4BDD49374DC}"/>
    <dgm:cxn modelId="{A06D24E6-94EC-2545-8ACE-60003821E240}" srcId="{E4648352-90A5-9047-A0C7-742B65F2DA76}" destId="{52D757DA-405D-CB40-9168-BB0EB6131F8E}" srcOrd="2" destOrd="0" parTransId="{FCE3ED89-3C0B-9B49-9A4A-A1EDDDE00A50}" sibTransId="{E9E83B4C-0148-424B-9B21-B07ADB8ABE20}"/>
    <dgm:cxn modelId="{CDFA8143-A77D-4F66-B135-F738561D73F1}" srcId="{02A3768B-92A8-1D49-8B03-37E178C55DB2}" destId="{7FA9AA74-E0FB-488C-8FB7-9C535331F448}" srcOrd="1" destOrd="0" parTransId="{130C5F8D-F615-400D-BD99-30E50C51DEAD}" sibTransId="{A7741054-D138-44DC-9777-F3EB118A4D3F}"/>
    <dgm:cxn modelId="{3EBBF387-2B07-5B4D-8AC3-0BD862AA84D8}" srcId="{E4648352-90A5-9047-A0C7-742B65F2DA76}" destId="{F574CEF6-15A9-8448-97CE-62A45C443694}" srcOrd="1" destOrd="0" parTransId="{AB07C022-1C24-F046-9941-63AAA004D480}" sibTransId="{4EF673F5-E946-8C48-AB49-7794005ABFC4}"/>
    <dgm:cxn modelId="{6BE0415A-43BF-4494-B606-74AFBF385AAB}" srcId="{02A3768B-92A8-1D49-8B03-37E178C55DB2}" destId="{21A69054-4850-45E4-A062-DDE6CCC22BD8}" srcOrd="3" destOrd="0" parTransId="{01BAB776-9A7C-4328-A2C4-3B4746C516F8}" sibTransId="{797A6269-8CB3-40A9-92B2-13A19DAA69A0}"/>
    <dgm:cxn modelId="{AB9BC85F-6D9F-49AC-AF10-4A49650EAA5C}" type="presOf" srcId="{F574CEF6-15A9-8448-97CE-62A45C443694}" destId="{B3C12D1B-CF57-D349-97B4-1255789512F2}" srcOrd="1" destOrd="0" presId="urn:microsoft.com/office/officeart/2005/8/layout/lProcess2"/>
    <dgm:cxn modelId="{D8E63D6E-6EB3-46B0-A33B-F2E1141FE9D6}" srcId="{02A3768B-92A8-1D49-8B03-37E178C55DB2}" destId="{96E4A233-4D78-4ABD-B6F5-E1816882EA01}" srcOrd="6" destOrd="0" parTransId="{2FA9E56C-DEB9-4052-A510-5E023ACA77A7}" sibTransId="{FF41F162-88F3-41DD-88D2-2D2E742166CE}"/>
    <dgm:cxn modelId="{819A4CC6-69DA-354A-8AD8-24E9156B092B}" srcId="{F574CEF6-15A9-8448-97CE-62A45C443694}" destId="{528D2BBA-5B1F-1442-8AE6-0B1083B90D7C}" srcOrd="0" destOrd="0" parTransId="{F4D90792-F46B-1645-B787-487F32EDDFCD}" sibTransId="{20DDEC16-4964-C145-A939-6347AA8185D5}"/>
    <dgm:cxn modelId="{63455C09-3A53-4248-95BC-46B8BDDD58C7}" srcId="{E4648352-90A5-9047-A0C7-742B65F2DA76}" destId="{651520FD-A9AE-0A42-A2CD-522BF469FBA9}" srcOrd="3" destOrd="0" parTransId="{DCAD3A7B-928C-BE49-AA56-DA8F9D85AD43}" sibTransId="{47F7F7F0-6632-6341-A398-229AE01496C8}"/>
    <dgm:cxn modelId="{A90D00DB-5843-44C8-B5D3-87BF4DE53E3D}" type="presOf" srcId="{52D757DA-405D-CB40-9168-BB0EB6131F8E}" destId="{33861425-4D6D-AA42-B5CC-7D32ACE3CDF4}" srcOrd="0" destOrd="0" presId="urn:microsoft.com/office/officeart/2005/8/layout/lProcess2"/>
    <dgm:cxn modelId="{C95D2E8A-1ADC-424A-9B8D-51CB0F101F5C}" srcId="{651520FD-A9AE-0A42-A2CD-522BF469FBA9}" destId="{013F9578-71E2-3B4F-A5DC-2A5FAEF498FD}" srcOrd="0" destOrd="0" parTransId="{DB52BFD0-B750-0848-8DC3-775C730D198B}" sibTransId="{018E888A-5CC7-BA44-8B79-CAB6B0756733}"/>
    <dgm:cxn modelId="{6E8FE686-F152-FD43-BAF0-848BBC8C7E5D}" srcId="{52D757DA-405D-CB40-9168-BB0EB6131F8E}" destId="{14467DF6-AB2E-E74D-ACC5-62BFE7719ADE}" srcOrd="2" destOrd="0" parTransId="{A6E07DBE-EBEA-E244-920D-21DC145C70CC}" sibTransId="{D6CD6E90-1511-8E49-9530-B7EE2D1DE2BE}"/>
    <dgm:cxn modelId="{28732290-5A2E-43E2-A11D-95F68332EC7F}" srcId="{02A3768B-92A8-1D49-8B03-37E178C55DB2}" destId="{4466A2BB-2501-464A-97B0-BDE4C50AC014}" srcOrd="7" destOrd="0" parTransId="{649AB93C-78CD-4CF4-A86D-122983737697}" sibTransId="{D457A60C-846C-45DC-A89E-7697861C8120}"/>
    <dgm:cxn modelId="{149B6562-2FD9-6444-AF32-0CF13118DF16}" srcId="{52D757DA-405D-CB40-9168-BB0EB6131F8E}" destId="{00961D53-D843-9F4E-9E8F-EC53DABAAD8A}" srcOrd="1" destOrd="0" parTransId="{9B0833FB-509F-B243-8884-DF7E69C3E3A7}" sibTransId="{F9E79029-CBA7-934D-AD3F-EC445C5423E4}"/>
    <dgm:cxn modelId="{BA894238-3DDD-44EB-AEC5-F89BB5EE0308}" type="presOf" srcId="{BF09BA5E-B2B6-4DD1-8899-FB0D99A868C4}" destId="{DEAA49F1-2DAF-4C16-ABBD-BA36EF1B63E9}" srcOrd="0" destOrd="0" presId="urn:microsoft.com/office/officeart/2005/8/layout/lProcess2"/>
    <dgm:cxn modelId="{9E0B2C2C-4E57-6E45-B1E6-4F4ECCB36863}" srcId="{52D757DA-405D-CB40-9168-BB0EB6131F8E}" destId="{DBC26D42-BA9E-0E44-8363-C4AC985788DB}" srcOrd="3" destOrd="0" parTransId="{C61EC47A-F0F0-DB45-B6B6-D273448EB5EE}" sibTransId="{B14D3B81-449E-564A-AB4D-81F6B32833A5}"/>
    <dgm:cxn modelId="{DD1EBB0B-55CB-436D-AA4C-971740F23E69}" type="presOf" srcId="{7FA9AA74-E0FB-488C-8FB7-9C535331F448}" destId="{1D2FE411-837D-45FF-A481-33C356CB2BDD}" srcOrd="0" destOrd="0" presId="urn:microsoft.com/office/officeart/2005/8/layout/lProcess2"/>
    <dgm:cxn modelId="{9FDDF8CD-CACF-42EE-9F55-51FF16331A43}" type="presOf" srcId="{651520FD-A9AE-0A42-A2CD-522BF469FBA9}" destId="{69C72D42-713C-9C4E-AAC7-CD1EA553FC01}" srcOrd="1" destOrd="0" presId="urn:microsoft.com/office/officeart/2005/8/layout/lProcess2"/>
    <dgm:cxn modelId="{A66F579C-EE0B-4C91-8DD7-35C2718C2E23}" type="presOf" srcId="{52D757DA-405D-CB40-9168-BB0EB6131F8E}" destId="{4E7A0515-BA97-F945-B0B6-007501C3BD3D}" srcOrd="1" destOrd="0" presId="urn:microsoft.com/office/officeart/2005/8/layout/lProcess2"/>
    <dgm:cxn modelId="{E2B932CA-F2DC-4900-A65A-49BDABD12142}" type="presOf" srcId="{9965487C-ED8E-E14A-AB45-26033AD5B228}" destId="{0A07E22C-AB9E-2640-A33E-74F1DF572B7A}" srcOrd="0" destOrd="0" presId="urn:microsoft.com/office/officeart/2005/8/layout/lProcess2"/>
    <dgm:cxn modelId="{715290E3-933F-4566-B141-7C6F30EB03A5}" type="presOf" srcId="{E4648352-90A5-9047-A0C7-742B65F2DA76}" destId="{E0614A99-0B1E-3544-80F5-2EA248EB7A19}" srcOrd="0" destOrd="0" presId="urn:microsoft.com/office/officeart/2005/8/layout/lProcess2"/>
    <dgm:cxn modelId="{5F601333-4F0B-403D-8663-CF991707FCDB}" type="presOf" srcId="{96E4A233-4D78-4ABD-B6F5-E1816882EA01}" destId="{123D2409-F54C-4AB0-9E59-F451A117829B}" srcOrd="0" destOrd="0" presId="urn:microsoft.com/office/officeart/2005/8/layout/lProcess2"/>
    <dgm:cxn modelId="{4F3D4112-8A94-432B-B2A4-7F02C4979D1A}" srcId="{02A3768B-92A8-1D49-8B03-37E178C55DB2}" destId="{75179698-4C32-413C-AA78-9838A8565672}" srcOrd="4" destOrd="0" parTransId="{AF647440-9645-46DC-A1C2-F5529A9A1E5C}" sibTransId="{A23A1E68-A063-4F47-8DA3-2435D4E8792E}"/>
    <dgm:cxn modelId="{7906ED22-CBF5-47A6-ABA7-D83983D09CCF}" type="presParOf" srcId="{E0614A99-0B1E-3544-80F5-2EA248EB7A19}" destId="{9F4C6408-CBE6-834E-81B0-70B869FFDF34}" srcOrd="0" destOrd="0" presId="urn:microsoft.com/office/officeart/2005/8/layout/lProcess2"/>
    <dgm:cxn modelId="{57406050-677C-402C-AB34-5A2D40088BAD}" type="presParOf" srcId="{9F4C6408-CBE6-834E-81B0-70B869FFDF34}" destId="{70C34055-9316-C849-A249-ED94E90DBD11}" srcOrd="0" destOrd="0" presId="urn:microsoft.com/office/officeart/2005/8/layout/lProcess2"/>
    <dgm:cxn modelId="{B92D6A29-D0DA-472F-886B-F06C801533D5}" type="presParOf" srcId="{9F4C6408-CBE6-834E-81B0-70B869FFDF34}" destId="{F27E05A4-B419-1A43-AA1F-9E271C7D25EF}" srcOrd="1" destOrd="0" presId="urn:microsoft.com/office/officeart/2005/8/layout/lProcess2"/>
    <dgm:cxn modelId="{40A6D200-992C-44CA-8764-27D2756F44C6}" type="presParOf" srcId="{9F4C6408-CBE6-834E-81B0-70B869FFDF34}" destId="{790B596F-99B6-F64E-BA64-6C6BAD9C9D97}" srcOrd="2" destOrd="0" presId="urn:microsoft.com/office/officeart/2005/8/layout/lProcess2"/>
    <dgm:cxn modelId="{41407C70-5636-4995-8F4D-DF80F0B369F2}" type="presParOf" srcId="{790B596F-99B6-F64E-BA64-6C6BAD9C9D97}" destId="{AD985876-1347-EA4B-A1D1-0C7CD75DC42C}" srcOrd="0" destOrd="0" presId="urn:microsoft.com/office/officeart/2005/8/layout/lProcess2"/>
    <dgm:cxn modelId="{3A0FE79D-A61A-4581-A64A-DE50B24535AB}" type="presParOf" srcId="{AD985876-1347-EA4B-A1D1-0C7CD75DC42C}" destId="{0A07E22C-AB9E-2640-A33E-74F1DF572B7A}" srcOrd="0" destOrd="0" presId="urn:microsoft.com/office/officeart/2005/8/layout/lProcess2"/>
    <dgm:cxn modelId="{964B7514-6EFA-40FF-BD95-85111FF85D6F}" type="presParOf" srcId="{AD985876-1347-EA4B-A1D1-0C7CD75DC42C}" destId="{24560F33-8F3F-BE42-86BF-8A8F876A3ED4}" srcOrd="1" destOrd="0" presId="urn:microsoft.com/office/officeart/2005/8/layout/lProcess2"/>
    <dgm:cxn modelId="{52230377-CB98-44BC-A585-985483AA4B47}" type="presParOf" srcId="{AD985876-1347-EA4B-A1D1-0C7CD75DC42C}" destId="{1D2FE411-837D-45FF-A481-33C356CB2BDD}" srcOrd="2" destOrd="0" presId="urn:microsoft.com/office/officeart/2005/8/layout/lProcess2"/>
    <dgm:cxn modelId="{811E7686-F3A5-41FA-92D9-A431E7448E45}" type="presParOf" srcId="{AD985876-1347-EA4B-A1D1-0C7CD75DC42C}" destId="{E04874BD-96B8-4557-B63A-C9EB02BC490F}" srcOrd="3" destOrd="0" presId="urn:microsoft.com/office/officeart/2005/8/layout/lProcess2"/>
    <dgm:cxn modelId="{123C3488-4323-47F6-8D1E-41E483A06B6A}" type="presParOf" srcId="{AD985876-1347-EA4B-A1D1-0C7CD75DC42C}" destId="{0FD81E0F-03FC-4654-9EDE-B9C391EF8969}" srcOrd="4" destOrd="0" presId="urn:microsoft.com/office/officeart/2005/8/layout/lProcess2"/>
    <dgm:cxn modelId="{11549B9E-82F5-45E9-884D-4818533EA7C2}" type="presParOf" srcId="{AD985876-1347-EA4B-A1D1-0C7CD75DC42C}" destId="{6B7F4ED0-CBD5-4FF8-AB28-144926AD6261}" srcOrd="5" destOrd="0" presId="urn:microsoft.com/office/officeart/2005/8/layout/lProcess2"/>
    <dgm:cxn modelId="{833357AF-CBB5-4C59-B8DC-06B74ADE86B7}" type="presParOf" srcId="{AD985876-1347-EA4B-A1D1-0C7CD75DC42C}" destId="{AAF4D124-B947-43C1-91DF-8D13468E4AE6}" srcOrd="6" destOrd="0" presId="urn:microsoft.com/office/officeart/2005/8/layout/lProcess2"/>
    <dgm:cxn modelId="{EB67C42C-1BBF-47C5-A645-18208C98958D}" type="presParOf" srcId="{AD985876-1347-EA4B-A1D1-0C7CD75DC42C}" destId="{23A6C27F-4C3B-44A5-AA52-DE81C8E44B39}" srcOrd="7" destOrd="0" presId="urn:microsoft.com/office/officeart/2005/8/layout/lProcess2"/>
    <dgm:cxn modelId="{C2AF0411-ECAE-46BF-BB4C-3007587B1F04}" type="presParOf" srcId="{AD985876-1347-EA4B-A1D1-0C7CD75DC42C}" destId="{54CBEC14-8563-4CD0-A68D-1CE776E02D36}" srcOrd="8" destOrd="0" presId="urn:microsoft.com/office/officeart/2005/8/layout/lProcess2"/>
    <dgm:cxn modelId="{E9F149D1-2F69-46B7-A53B-3F5DE4401A41}" type="presParOf" srcId="{AD985876-1347-EA4B-A1D1-0C7CD75DC42C}" destId="{46BFC1F6-C3A4-442F-B4CA-AB86AABE480D}" srcOrd="9" destOrd="0" presId="urn:microsoft.com/office/officeart/2005/8/layout/lProcess2"/>
    <dgm:cxn modelId="{AA7401ED-207C-4250-B323-B9A9696BDCE6}" type="presParOf" srcId="{AD985876-1347-EA4B-A1D1-0C7CD75DC42C}" destId="{DEAA49F1-2DAF-4C16-ABBD-BA36EF1B63E9}" srcOrd="10" destOrd="0" presId="urn:microsoft.com/office/officeart/2005/8/layout/lProcess2"/>
    <dgm:cxn modelId="{CE52B2CA-1202-4486-BF5F-3FEF4F90E273}" type="presParOf" srcId="{AD985876-1347-EA4B-A1D1-0C7CD75DC42C}" destId="{04AC692B-A420-4B2D-9E29-140C40A7E90C}" srcOrd="11" destOrd="0" presId="urn:microsoft.com/office/officeart/2005/8/layout/lProcess2"/>
    <dgm:cxn modelId="{2527D894-F5D0-4D86-A0AC-65F7AB37E4C5}" type="presParOf" srcId="{AD985876-1347-EA4B-A1D1-0C7CD75DC42C}" destId="{123D2409-F54C-4AB0-9E59-F451A117829B}" srcOrd="12" destOrd="0" presId="urn:microsoft.com/office/officeart/2005/8/layout/lProcess2"/>
    <dgm:cxn modelId="{3A9DB9E4-2048-47F3-B9A8-DEF19F8CE0A3}" type="presParOf" srcId="{AD985876-1347-EA4B-A1D1-0C7CD75DC42C}" destId="{DA753B45-9036-46CF-A5B0-7259D940C920}" srcOrd="13" destOrd="0" presId="urn:microsoft.com/office/officeart/2005/8/layout/lProcess2"/>
    <dgm:cxn modelId="{88050C2E-57FF-426D-A908-B6E68976B2A5}" type="presParOf" srcId="{AD985876-1347-EA4B-A1D1-0C7CD75DC42C}" destId="{782F6DFE-DC7B-4DCF-9F54-036698126B04}" srcOrd="14" destOrd="0" presId="urn:microsoft.com/office/officeart/2005/8/layout/lProcess2"/>
    <dgm:cxn modelId="{7A7760F5-EF48-4973-98C5-6BF7ACF65B8F}" type="presParOf" srcId="{E0614A99-0B1E-3544-80F5-2EA248EB7A19}" destId="{CBE94FC0-0BC0-7543-AB0E-A41E0BCA5EFF}" srcOrd="1" destOrd="0" presId="urn:microsoft.com/office/officeart/2005/8/layout/lProcess2"/>
    <dgm:cxn modelId="{E5A8CEC6-C161-42BF-BA5C-BF3E3A5F0306}" type="presParOf" srcId="{E0614A99-0B1E-3544-80F5-2EA248EB7A19}" destId="{C889C325-D9C5-3242-8C44-6B5F88EEF40E}" srcOrd="2" destOrd="0" presId="urn:microsoft.com/office/officeart/2005/8/layout/lProcess2"/>
    <dgm:cxn modelId="{19335FDD-EF29-42DB-A28D-9249F61F649D}" type="presParOf" srcId="{C889C325-D9C5-3242-8C44-6B5F88EEF40E}" destId="{68D40636-74AB-2841-ADF0-D8E4CF6C83F9}" srcOrd="0" destOrd="0" presId="urn:microsoft.com/office/officeart/2005/8/layout/lProcess2"/>
    <dgm:cxn modelId="{27DE4CB3-B717-4665-A6A0-22FE75299B41}" type="presParOf" srcId="{C889C325-D9C5-3242-8C44-6B5F88EEF40E}" destId="{B3C12D1B-CF57-D349-97B4-1255789512F2}" srcOrd="1" destOrd="0" presId="urn:microsoft.com/office/officeart/2005/8/layout/lProcess2"/>
    <dgm:cxn modelId="{3B26AD74-DE47-4752-9C98-0933943CEBD1}" type="presParOf" srcId="{C889C325-D9C5-3242-8C44-6B5F88EEF40E}" destId="{8C2B333A-A54F-9C45-A533-9F14DD781C56}" srcOrd="2" destOrd="0" presId="urn:microsoft.com/office/officeart/2005/8/layout/lProcess2"/>
    <dgm:cxn modelId="{E4A2754B-9489-4808-B3CD-00BD7D5B6454}" type="presParOf" srcId="{8C2B333A-A54F-9C45-A533-9F14DD781C56}" destId="{BE2949D8-4292-FB45-AF3B-C052CF3A4427}" srcOrd="0" destOrd="0" presId="urn:microsoft.com/office/officeart/2005/8/layout/lProcess2"/>
    <dgm:cxn modelId="{9D927134-71A6-4ED3-A3D1-A962CA471C60}" type="presParOf" srcId="{BE2949D8-4292-FB45-AF3B-C052CF3A4427}" destId="{67F83191-C7A7-A643-9D24-3D456AB02F43}" srcOrd="0" destOrd="0" presId="urn:microsoft.com/office/officeart/2005/8/layout/lProcess2"/>
    <dgm:cxn modelId="{650E4E38-75B3-4772-8B88-D77815871405}" type="presParOf" srcId="{E0614A99-0B1E-3544-80F5-2EA248EB7A19}" destId="{CA19CE0B-D717-DC44-9C82-F1E15EA33F9C}" srcOrd="3" destOrd="0" presId="urn:microsoft.com/office/officeart/2005/8/layout/lProcess2"/>
    <dgm:cxn modelId="{D6321919-260C-435C-A9FA-48F43774265A}" type="presParOf" srcId="{E0614A99-0B1E-3544-80F5-2EA248EB7A19}" destId="{D11155A0-4BDC-0B4D-BD8C-A204660C0A83}" srcOrd="4" destOrd="0" presId="urn:microsoft.com/office/officeart/2005/8/layout/lProcess2"/>
    <dgm:cxn modelId="{059F0E33-D756-45F1-B781-4B406BFAB6A9}" type="presParOf" srcId="{D11155A0-4BDC-0B4D-BD8C-A204660C0A83}" destId="{33861425-4D6D-AA42-B5CC-7D32ACE3CDF4}" srcOrd="0" destOrd="0" presId="urn:microsoft.com/office/officeart/2005/8/layout/lProcess2"/>
    <dgm:cxn modelId="{F056C2F9-94CC-487E-A110-B99E140110DA}" type="presParOf" srcId="{D11155A0-4BDC-0B4D-BD8C-A204660C0A83}" destId="{4E7A0515-BA97-F945-B0B6-007501C3BD3D}" srcOrd="1" destOrd="0" presId="urn:microsoft.com/office/officeart/2005/8/layout/lProcess2"/>
    <dgm:cxn modelId="{9FC63D3D-6C88-48CD-9DB2-CBE98A823635}" type="presParOf" srcId="{D11155A0-4BDC-0B4D-BD8C-A204660C0A83}" destId="{60999791-86F6-1946-8BCB-9587B98FC30F}" srcOrd="2" destOrd="0" presId="urn:microsoft.com/office/officeart/2005/8/layout/lProcess2"/>
    <dgm:cxn modelId="{204E9C1A-F26C-4495-8F7E-3A1CF581771F}" type="presParOf" srcId="{60999791-86F6-1946-8BCB-9587B98FC30F}" destId="{1430AE39-46F4-B344-A17F-D2D25F8986F3}" srcOrd="0" destOrd="0" presId="urn:microsoft.com/office/officeart/2005/8/layout/lProcess2"/>
    <dgm:cxn modelId="{55F15FD1-E649-4232-9ECB-CEF2EA985F5C}" type="presParOf" srcId="{1430AE39-46F4-B344-A17F-D2D25F8986F3}" destId="{6586D999-65E9-D147-AA75-9011CB95A207}" srcOrd="0" destOrd="0" presId="urn:microsoft.com/office/officeart/2005/8/layout/lProcess2"/>
    <dgm:cxn modelId="{7BA6F055-B858-434D-863C-E97C87698638}" type="presParOf" srcId="{1430AE39-46F4-B344-A17F-D2D25F8986F3}" destId="{D99AA8D8-C60D-3544-9E95-3F7047A06F71}" srcOrd="1" destOrd="0" presId="urn:microsoft.com/office/officeart/2005/8/layout/lProcess2"/>
    <dgm:cxn modelId="{2AD1E1D8-04C4-4A68-A9B1-EEA63BD15A68}" type="presParOf" srcId="{1430AE39-46F4-B344-A17F-D2D25F8986F3}" destId="{6278C1CB-4003-AE49-A37C-B5C29CB743F0}" srcOrd="2" destOrd="0" presId="urn:microsoft.com/office/officeart/2005/8/layout/lProcess2"/>
    <dgm:cxn modelId="{534BFB1A-7713-4ED1-B3FD-94816E65D28C}" type="presParOf" srcId="{1430AE39-46F4-B344-A17F-D2D25F8986F3}" destId="{80FCC784-BA1C-D54F-B332-EFA18E69D709}" srcOrd="3" destOrd="0" presId="urn:microsoft.com/office/officeart/2005/8/layout/lProcess2"/>
    <dgm:cxn modelId="{2CE74E07-467E-4B32-86D3-4313D8347BA0}" type="presParOf" srcId="{1430AE39-46F4-B344-A17F-D2D25F8986F3}" destId="{201555CE-0CC6-4240-94D3-5AC101019014}" srcOrd="4" destOrd="0" presId="urn:microsoft.com/office/officeart/2005/8/layout/lProcess2"/>
    <dgm:cxn modelId="{3B5FE982-BF05-422D-96C4-CE625E41B3D5}" type="presParOf" srcId="{1430AE39-46F4-B344-A17F-D2D25F8986F3}" destId="{CCF83599-83E5-434D-AA08-84B2A2819A1A}" srcOrd="5" destOrd="0" presId="urn:microsoft.com/office/officeart/2005/8/layout/lProcess2"/>
    <dgm:cxn modelId="{6D045230-10DD-45E2-A3DC-C581682BC0C9}" type="presParOf" srcId="{1430AE39-46F4-B344-A17F-D2D25F8986F3}" destId="{0CF7BD11-EAE7-D441-A7C3-B7CA12A7DE0B}" srcOrd="6" destOrd="0" presId="urn:microsoft.com/office/officeart/2005/8/layout/lProcess2"/>
    <dgm:cxn modelId="{CC2D8124-B377-4CCF-9FDC-ED6FFCD93707}" type="presParOf" srcId="{1430AE39-46F4-B344-A17F-D2D25F8986F3}" destId="{D56F2285-CB2D-46B9-940B-05E609231ED6}" srcOrd="7" destOrd="0" presId="urn:microsoft.com/office/officeart/2005/8/layout/lProcess2"/>
    <dgm:cxn modelId="{7FD69FC4-4264-40FB-86C2-F5F40E93E162}" type="presParOf" srcId="{1430AE39-46F4-B344-A17F-D2D25F8986F3}" destId="{A9B0EC9C-970A-4CD9-BB46-BAFBD57F5A65}" srcOrd="8" destOrd="0" presId="urn:microsoft.com/office/officeart/2005/8/layout/lProcess2"/>
    <dgm:cxn modelId="{3E1E324F-9D27-4B53-B64A-E40CB2D72999}" type="presParOf" srcId="{1430AE39-46F4-B344-A17F-D2D25F8986F3}" destId="{6ECF5EA4-5DBF-4B8D-9936-54805CABFF6D}" srcOrd="9" destOrd="0" presId="urn:microsoft.com/office/officeart/2005/8/layout/lProcess2"/>
    <dgm:cxn modelId="{48874660-881B-4AF2-9970-5D44E18EF88E}" type="presParOf" srcId="{1430AE39-46F4-B344-A17F-D2D25F8986F3}" destId="{5573A071-9B42-4494-AD0F-556913DFCA87}" srcOrd="10" destOrd="0" presId="urn:microsoft.com/office/officeart/2005/8/layout/lProcess2"/>
    <dgm:cxn modelId="{95106600-D974-4077-8155-5F8691C69049}" type="presParOf" srcId="{1430AE39-46F4-B344-A17F-D2D25F8986F3}" destId="{8FB15815-3A83-41D9-8423-A0AE0A672369}" srcOrd="11" destOrd="0" presId="urn:microsoft.com/office/officeart/2005/8/layout/lProcess2"/>
    <dgm:cxn modelId="{FED0CF3B-DF20-4F3C-8D12-CD3F1578C5ED}" type="presParOf" srcId="{1430AE39-46F4-B344-A17F-D2D25F8986F3}" destId="{663C6F98-A811-4919-B440-54874BF688EF}" srcOrd="12" destOrd="0" presId="urn:microsoft.com/office/officeart/2005/8/layout/lProcess2"/>
    <dgm:cxn modelId="{2EFCC0C5-4707-46CE-8785-741CC1778C62}" type="presParOf" srcId="{E0614A99-0B1E-3544-80F5-2EA248EB7A19}" destId="{A8E45281-E252-6F44-AA09-2E2C80F7B84F}" srcOrd="5" destOrd="0" presId="urn:microsoft.com/office/officeart/2005/8/layout/lProcess2"/>
    <dgm:cxn modelId="{3ACDD80F-AFF9-404B-BD29-3736E4C2FA89}" type="presParOf" srcId="{E0614A99-0B1E-3544-80F5-2EA248EB7A19}" destId="{2974C7CB-C43D-3E40-8030-9827ED272248}" srcOrd="6" destOrd="0" presId="urn:microsoft.com/office/officeart/2005/8/layout/lProcess2"/>
    <dgm:cxn modelId="{D6672AD7-45ED-48B0-8B32-57622B598845}" type="presParOf" srcId="{2974C7CB-C43D-3E40-8030-9827ED272248}" destId="{24719371-1DF8-C04C-AE1C-9687CFACF6B8}" srcOrd="0" destOrd="0" presId="urn:microsoft.com/office/officeart/2005/8/layout/lProcess2"/>
    <dgm:cxn modelId="{BB0F17DA-83C8-4FFD-B444-1F8E86CF0280}" type="presParOf" srcId="{2974C7CB-C43D-3E40-8030-9827ED272248}" destId="{69C72D42-713C-9C4E-AAC7-CD1EA553FC01}" srcOrd="1" destOrd="0" presId="urn:microsoft.com/office/officeart/2005/8/layout/lProcess2"/>
    <dgm:cxn modelId="{05AD0ACE-4263-460F-84EA-128C134EAC62}" type="presParOf" srcId="{2974C7CB-C43D-3E40-8030-9827ED272248}" destId="{1515C449-21F3-F048-ACDC-0B5327C1D8EF}" srcOrd="2" destOrd="0" presId="urn:microsoft.com/office/officeart/2005/8/layout/lProcess2"/>
    <dgm:cxn modelId="{96C8D790-232E-46FC-B8E6-D553D6958B54}" type="presParOf" srcId="{1515C449-21F3-F048-ACDC-0B5327C1D8EF}" destId="{DC839BE0-0DB1-ED43-972A-3BE1E9897227}" srcOrd="0" destOrd="0" presId="urn:microsoft.com/office/officeart/2005/8/layout/lProcess2"/>
    <dgm:cxn modelId="{CECDB82D-8A03-4835-AC57-0DF3886ADAC2}" type="presParOf" srcId="{DC839BE0-0DB1-ED43-972A-3BE1E9897227}" destId="{397B4CE5-3D99-E748-A7EC-891F3D315F2D}" srcOrd="0" destOrd="0" presId="urn:microsoft.com/office/officeart/2005/8/layout/lProcess2"/>
    <dgm:cxn modelId="{CE9B45D4-2390-4F65-9BCA-8D708B149D39}" type="presParOf" srcId="{DC839BE0-0DB1-ED43-972A-3BE1E9897227}" destId="{9EE33843-B041-6845-A58C-0DF9AF93FC58}" srcOrd="1" destOrd="0" presId="urn:microsoft.com/office/officeart/2005/8/layout/lProcess2"/>
    <dgm:cxn modelId="{D12C1EF0-07D0-441C-88B2-261A89408B91}" type="presParOf" srcId="{DC839BE0-0DB1-ED43-972A-3BE1E9897227}" destId="{85E538CB-BD2F-574F-A94C-FEEC81309E5E}"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4648352-90A5-9047-A0C7-742B65F2DA76}"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02A3768B-92A8-1D49-8B03-37E178C55DB2}">
      <dgm:prSet phldrT="[Text]" custT="1"/>
      <dgm:spPr>
        <a:solidFill>
          <a:schemeClr val="accent3">
            <a:lumMod val="75000"/>
          </a:schemeClr>
        </a:solidFill>
      </dgm:spPr>
      <dgm:t>
        <a:bodyPr/>
        <a:lstStyle/>
        <a:p>
          <a:pPr algn="ctr"/>
          <a:r>
            <a:rPr lang="en-US" sz="2000" dirty="0" smtClean="0">
              <a:solidFill>
                <a:srgbClr val="FFFFFF"/>
              </a:solidFill>
            </a:rPr>
            <a:t>Purchasing and Procurement 101</a:t>
          </a:r>
          <a:endParaRPr lang="en-US" sz="2000" dirty="0">
            <a:solidFill>
              <a:srgbClr val="FFFFFF"/>
            </a:solidFill>
          </a:endParaRPr>
        </a:p>
      </dgm:t>
    </dgm:pt>
    <dgm:pt modelId="{DCE3B64A-DE30-7349-A137-D5061E94462B}" type="parTrans" cxnId="{98A17980-B7CA-F64C-A3E6-01381F297771}">
      <dgm:prSet/>
      <dgm:spPr/>
      <dgm:t>
        <a:bodyPr/>
        <a:lstStyle/>
        <a:p>
          <a:endParaRPr lang="en-US"/>
        </a:p>
      </dgm:t>
    </dgm:pt>
    <dgm:pt modelId="{F2CDD6EA-1B37-0044-9E88-FBFB96286F47}" type="sibTrans" cxnId="{98A17980-B7CA-F64C-A3E6-01381F297771}">
      <dgm:prSet/>
      <dgm:spPr/>
      <dgm:t>
        <a:bodyPr/>
        <a:lstStyle/>
        <a:p>
          <a:endParaRPr lang="en-US"/>
        </a:p>
      </dgm:t>
    </dgm:pt>
    <dgm:pt modelId="{9965487C-ED8E-E14A-AB45-26033AD5B228}">
      <dgm:prSet phldrT="[Text]" custT="1"/>
      <dgm:spPr>
        <a:solidFill>
          <a:srgbClr val="BFBFBF"/>
        </a:solidFill>
      </dgm:spPr>
      <dgm:t>
        <a:bodyPr/>
        <a:lstStyle/>
        <a:p>
          <a:r>
            <a:rPr lang="en-US" sz="800" dirty="0" smtClean="0">
              <a:solidFill>
                <a:schemeClr val="tx1"/>
              </a:solidFill>
            </a:rPr>
            <a:t>General purchasing and procurement information</a:t>
          </a:r>
        </a:p>
      </dgm:t>
    </dgm:pt>
    <dgm:pt modelId="{B22E1139-D028-7449-A005-E2AFCAF592E6}" type="parTrans" cxnId="{F7C99A13-5C83-BB48-8F7E-A8ADD057D227}">
      <dgm:prSet/>
      <dgm:spPr/>
      <dgm:t>
        <a:bodyPr/>
        <a:lstStyle/>
        <a:p>
          <a:endParaRPr lang="en-US"/>
        </a:p>
      </dgm:t>
    </dgm:pt>
    <dgm:pt modelId="{F90D32D3-2849-C44E-B6BC-1559DDC236BB}" type="sibTrans" cxnId="{F7C99A13-5C83-BB48-8F7E-A8ADD057D227}">
      <dgm:prSet/>
      <dgm:spPr/>
      <dgm:t>
        <a:bodyPr/>
        <a:lstStyle/>
        <a:p>
          <a:endParaRPr lang="en-US"/>
        </a:p>
      </dgm:t>
    </dgm:pt>
    <dgm:pt modelId="{F574CEF6-15A9-8448-97CE-62A45C443694}">
      <dgm:prSet phldrT="[Text]" custT="1"/>
      <dgm:spPr>
        <a:solidFill>
          <a:schemeClr val="accent3">
            <a:lumMod val="75000"/>
          </a:schemeClr>
        </a:solidFill>
      </dgm:spPr>
      <dgm:t>
        <a:bodyPr/>
        <a:lstStyle/>
        <a:p>
          <a:r>
            <a:rPr lang="en-US" sz="2000" dirty="0" smtClean="0">
              <a:solidFill>
                <a:srgbClr val="FFFFFF"/>
              </a:solidFill>
            </a:rPr>
            <a:t>Contract Management 101</a:t>
          </a:r>
          <a:endParaRPr lang="en-US" sz="2000" dirty="0">
            <a:solidFill>
              <a:srgbClr val="FFFFFF"/>
            </a:solidFill>
          </a:endParaRPr>
        </a:p>
      </dgm:t>
    </dgm:pt>
    <dgm:pt modelId="{AB07C022-1C24-F046-9941-63AAA004D480}" type="parTrans" cxnId="{3EBBF387-2B07-5B4D-8AC3-0BD862AA84D8}">
      <dgm:prSet/>
      <dgm:spPr/>
      <dgm:t>
        <a:bodyPr/>
        <a:lstStyle/>
        <a:p>
          <a:endParaRPr lang="en-US"/>
        </a:p>
      </dgm:t>
    </dgm:pt>
    <dgm:pt modelId="{4EF673F5-E946-8C48-AB49-7794005ABFC4}" type="sibTrans" cxnId="{3EBBF387-2B07-5B4D-8AC3-0BD862AA84D8}">
      <dgm:prSet/>
      <dgm:spPr/>
      <dgm:t>
        <a:bodyPr/>
        <a:lstStyle/>
        <a:p>
          <a:endParaRPr lang="en-US"/>
        </a:p>
      </dgm:t>
    </dgm:pt>
    <dgm:pt modelId="{52D757DA-405D-CB40-9168-BB0EB6131F8E}">
      <dgm:prSet phldrT="[Text]" custT="1"/>
      <dgm:spPr>
        <a:solidFill>
          <a:schemeClr val="accent3">
            <a:lumMod val="75000"/>
          </a:schemeClr>
        </a:solidFill>
      </dgm:spPr>
      <dgm:t>
        <a:bodyPr/>
        <a:lstStyle/>
        <a:p>
          <a:r>
            <a:rPr lang="en-US" sz="2000" dirty="0" smtClean="0">
              <a:solidFill>
                <a:srgbClr val="FFFFFF"/>
              </a:solidFill>
            </a:rPr>
            <a:t>Other Foundation Courses</a:t>
          </a:r>
          <a:endParaRPr lang="en-US" sz="2000" dirty="0">
            <a:solidFill>
              <a:srgbClr val="FFFFFF"/>
            </a:solidFill>
          </a:endParaRPr>
        </a:p>
      </dgm:t>
    </dgm:pt>
    <dgm:pt modelId="{FCE3ED89-3C0B-9B49-9A4A-A1EDDDE00A50}" type="parTrans" cxnId="{A06D24E6-94EC-2545-8ACE-60003821E240}">
      <dgm:prSet/>
      <dgm:spPr/>
      <dgm:t>
        <a:bodyPr/>
        <a:lstStyle/>
        <a:p>
          <a:endParaRPr lang="en-US"/>
        </a:p>
      </dgm:t>
    </dgm:pt>
    <dgm:pt modelId="{E9E83B4C-0148-424B-9B21-B07ADB8ABE20}" type="sibTrans" cxnId="{A06D24E6-94EC-2545-8ACE-60003821E240}">
      <dgm:prSet/>
      <dgm:spPr/>
      <dgm:t>
        <a:bodyPr/>
        <a:lstStyle/>
        <a:p>
          <a:endParaRPr lang="en-US"/>
        </a:p>
      </dgm:t>
    </dgm:pt>
    <dgm:pt modelId="{B866D0FD-CB10-454F-B933-616874E8B7E8}">
      <dgm:prSet phldrT="[Text]" custT="1"/>
      <dgm:spPr>
        <a:solidFill>
          <a:srgbClr val="BFBFBF"/>
        </a:solidFill>
      </dgm:spPr>
      <dgm:t>
        <a:bodyPr/>
        <a:lstStyle/>
        <a:p>
          <a:r>
            <a:rPr lang="en-US" sz="800" dirty="0" smtClean="0">
              <a:solidFill>
                <a:schemeClr val="tx1"/>
              </a:solidFill>
            </a:rPr>
            <a:t>Small Acquisitions</a:t>
          </a:r>
          <a:endParaRPr lang="en-US" sz="800" dirty="0">
            <a:solidFill>
              <a:schemeClr val="tx1"/>
            </a:solidFill>
          </a:endParaRPr>
        </a:p>
      </dgm:t>
    </dgm:pt>
    <dgm:pt modelId="{5DAB5AA0-7C95-BD4D-BD04-3131291265A4}" type="parTrans" cxnId="{8FC30EBA-6A05-AE44-B074-245AE009F58C}">
      <dgm:prSet/>
      <dgm:spPr/>
      <dgm:t>
        <a:bodyPr/>
        <a:lstStyle/>
        <a:p>
          <a:endParaRPr lang="en-US"/>
        </a:p>
      </dgm:t>
    </dgm:pt>
    <dgm:pt modelId="{23F149BF-B99E-BB42-8321-5BFED31E3132}" type="sibTrans" cxnId="{8FC30EBA-6A05-AE44-B074-245AE009F58C}">
      <dgm:prSet/>
      <dgm:spPr/>
      <dgm:t>
        <a:bodyPr/>
        <a:lstStyle/>
        <a:p>
          <a:endParaRPr lang="en-US"/>
        </a:p>
      </dgm:t>
    </dgm:pt>
    <dgm:pt modelId="{00961D53-D843-9F4E-9E8F-EC53DABAAD8A}">
      <dgm:prSet phldrT="[Text]" custT="1"/>
      <dgm:spPr>
        <a:solidFill>
          <a:srgbClr val="BFBFBF"/>
        </a:solidFill>
      </dgm:spPr>
      <dgm:t>
        <a:bodyPr/>
        <a:lstStyle/>
        <a:p>
          <a:r>
            <a:rPr lang="en-US" sz="800" dirty="0" smtClean="0">
              <a:solidFill>
                <a:schemeClr val="tx1"/>
              </a:solidFill>
            </a:rPr>
            <a:t>Rules, Regulations and Best Practices</a:t>
          </a:r>
          <a:endParaRPr lang="en-US" sz="800" dirty="0">
            <a:solidFill>
              <a:schemeClr val="tx1"/>
            </a:solidFill>
          </a:endParaRPr>
        </a:p>
      </dgm:t>
    </dgm:pt>
    <dgm:pt modelId="{9B0833FB-509F-B243-8884-DF7E69C3E3A7}" type="parTrans" cxnId="{149B6562-2FD9-6444-AF32-0CF13118DF16}">
      <dgm:prSet/>
      <dgm:spPr/>
      <dgm:t>
        <a:bodyPr/>
        <a:lstStyle/>
        <a:p>
          <a:endParaRPr lang="en-US"/>
        </a:p>
      </dgm:t>
    </dgm:pt>
    <dgm:pt modelId="{F9E79029-CBA7-934D-AD3F-EC445C5423E4}" type="sibTrans" cxnId="{149B6562-2FD9-6444-AF32-0CF13118DF16}">
      <dgm:prSet/>
      <dgm:spPr/>
      <dgm:t>
        <a:bodyPr/>
        <a:lstStyle/>
        <a:p>
          <a:endParaRPr lang="en-US"/>
        </a:p>
      </dgm:t>
    </dgm:pt>
    <dgm:pt modelId="{14467DF6-AB2E-E74D-ACC5-62BFE7719ADE}">
      <dgm:prSet phldrT="[Text]" custT="1"/>
      <dgm:spPr>
        <a:solidFill>
          <a:srgbClr val="BFBFBF"/>
        </a:solidFill>
      </dgm:spPr>
      <dgm:t>
        <a:bodyPr/>
        <a:lstStyle/>
        <a:p>
          <a:r>
            <a:rPr lang="en-US" sz="800" dirty="0" smtClean="0">
              <a:solidFill>
                <a:schemeClr val="tx1"/>
              </a:solidFill>
            </a:rPr>
            <a:t>Executive Management Purchasing &amp; Procurement 101</a:t>
          </a:r>
          <a:endParaRPr lang="en-US" sz="800" dirty="0">
            <a:solidFill>
              <a:schemeClr val="tx1"/>
            </a:solidFill>
          </a:endParaRPr>
        </a:p>
      </dgm:t>
    </dgm:pt>
    <dgm:pt modelId="{A6E07DBE-EBEA-E244-920D-21DC145C70CC}" type="parTrans" cxnId="{6E8FE686-F152-FD43-BAF0-848BBC8C7E5D}">
      <dgm:prSet/>
      <dgm:spPr/>
      <dgm:t>
        <a:bodyPr/>
        <a:lstStyle/>
        <a:p>
          <a:endParaRPr lang="en-US"/>
        </a:p>
      </dgm:t>
    </dgm:pt>
    <dgm:pt modelId="{D6CD6E90-1511-8E49-9530-B7EE2D1DE2BE}" type="sibTrans" cxnId="{6E8FE686-F152-FD43-BAF0-848BBC8C7E5D}">
      <dgm:prSet/>
      <dgm:spPr/>
      <dgm:t>
        <a:bodyPr/>
        <a:lstStyle/>
        <a:p>
          <a:endParaRPr lang="en-US"/>
        </a:p>
      </dgm:t>
    </dgm:pt>
    <dgm:pt modelId="{DBC26D42-BA9E-0E44-8363-C4AC985788DB}">
      <dgm:prSet phldrT="[Text]" custT="1"/>
      <dgm:spPr>
        <a:solidFill>
          <a:srgbClr val="BFBFBF"/>
        </a:solidFill>
      </dgm:spPr>
      <dgm:t>
        <a:bodyPr/>
        <a:lstStyle/>
        <a:p>
          <a:r>
            <a:rPr lang="en-US" sz="800" dirty="0" smtClean="0">
              <a:solidFill>
                <a:schemeClr val="tx1"/>
              </a:solidFill>
            </a:rPr>
            <a:t>Procurement Ethics</a:t>
          </a:r>
          <a:endParaRPr lang="en-US" sz="800" dirty="0">
            <a:solidFill>
              <a:schemeClr val="tx1"/>
            </a:solidFill>
          </a:endParaRPr>
        </a:p>
      </dgm:t>
    </dgm:pt>
    <dgm:pt modelId="{C61EC47A-F0F0-DB45-B6B6-D273448EB5EE}" type="parTrans" cxnId="{9E0B2C2C-4E57-6E45-B1E6-4F4ECCB36863}">
      <dgm:prSet/>
      <dgm:spPr/>
      <dgm:t>
        <a:bodyPr/>
        <a:lstStyle/>
        <a:p>
          <a:endParaRPr lang="en-US"/>
        </a:p>
      </dgm:t>
    </dgm:pt>
    <dgm:pt modelId="{B14D3B81-449E-564A-AB4D-81F6B32833A5}" type="sibTrans" cxnId="{9E0B2C2C-4E57-6E45-B1E6-4F4ECCB36863}">
      <dgm:prSet/>
      <dgm:spPr/>
      <dgm:t>
        <a:bodyPr/>
        <a:lstStyle/>
        <a:p>
          <a:endParaRPr lang="en-US"/>
        </a:p>
      </dgm:t>
    </dgm:pt>
    <dgm:pt modelId="{651520FD-A9AE-0A42-A2CD-522BF469FBA9}">
      <dgm:prSet phldrT="[Text]" custT="1"/>
      <dgm:spPr>
        <a:solidFill>
          <a:schemeClr val="accent3">
            <a:lumMod val="75000"/>
          </a:schemeClr>
        </a:solidFill>
      </dgm:spPr>
      <dgm:t>
        <a:bodyPr/>
        <a:lstStyle/>
        <a:p>
          <a:r>
            <a:rPr lang="en-US" sz="2000" dirty="0" smtClean="0">
              <a:solidFill>
                <a:srgbClr val="FFFFFF"/>
              </a:solidFill>
            </a:rPr>
            <a:t>Anticipated Future Offerings</a:t>
          </a:r>
          <a:endParaRPr lang="en-US" sz="2000" dirty="0">
            <a:solidFill>
              <a:srgbClr val="FFFFFF"/>
            </a:solidFill>
          </a:endParaRPr>
        </a:p>
      </dgm:t>
    </dgm:pt>
    <dgm:pt modelId="{DCAD3A7B-928C-BE49-AA56-DA8F9D85AD43}" type="parTrans" cxnId="{63455C09-3A53-4248-95BC-46B8BDDD58C7}">
      <dgm:prSet/>
      <dgm:spPr/>
      <dgm:t>
        <a:bodyPr/>
        <a:lstStyle/>
        <a:p>
          <a:endParaRPr lang="en-US"/>
        </a:p>
      </dgm:t>
    </dgm:pt>
    <dgm:pt modelId="{47F7F7F0-6632-6341-A398-229AE01496C8}" type="sibTrans" cxnId="{63455C09-3A53-4248-95BC-46B8BDDD58C7}">
      <dgm:prSet/>
      <dgm:spPr/>
      <dgm:t>
        <a:bodyPr/>
        <a:lstStyle/>
        <a:p>
          <a:endParaRPr lang="en-US"/>
        </a:p>
      </dgm:t>
    </dgm:pt>
    <dgm:pt modelId="{013F9578-71E2-3B4F-A5DC-2A5FAEF498FD}">
      <dgm:prSet phldrT="[Text]" custT="1"/>
      <dgm:spPr>
        <a:solidFill>
          <a:srgbClr val="BFBFBF"/>
        </a:solidFill>
      </dgm:spPr>
      <dgm:t>
        <a:bodyPr/>
        <a:lstStyle/>
        <a:p>
          <a:r>
            <a:rPr lang="en-US" sz="800" dirty="0" smtClean="0">
              <a:solidFill>
                <a:schemeClr val="tx1"/>
              </a:solidFill>
            </a:rPr>
            <a:t>IT Procurement Academy</a:t>
          </a:r>
          <a:endParaRPr lang="en-US" sz="800" dirty="0">
            <a:solidFill>
              <a:schemeClr val="tx1"/>
            </a:solidFill>
          </a:endParaRPr>
        </a:p>
      </dgm:t>
    </dgm:pt>
    <dgm:pt modelId="{DB52BFD0-B750-0848-8DC3-775C730D198B}" type="parTrans" cxnId="{C95D2E8A-1ADC-424A-9B8D-51CB0F101F5C}">
      <dgm:prSet/>
      <dgm:spPr/>
      <dgm:t>
        <a:bodyPr/>
        <a:lstStyle/>
        <a:p>
          <a:endParaRPr lang="en-US"/>
        </a:p>
      </dgm:t>
    </dgm:pt>
    <dgm:pt modelId="{018E888A-5CC7-BA44-8B79-CAB6B0756733}" type="sibTrans" cxnId="{C95D2E8A-1ADC-424A-9B8D-51CB0F101F5C}">
      <dgm:prSet/>
      <dgm:spPr/>
      <dgm:t>
        <a:bodyPr/>
        <a:lstStyle/>
        <a:p>
          <a:endParaRPr lang="en-US"/>
        </a:p>
      </dgm:t>
    </dgm:pt>
    <dgm:pt modelId="{528D2BBA-5B1F-1442-8AE6-0B1083B90D7C}">
      <dgm:prSet phldrT="[Text]" custT="1"/>
      <dgm:spPr>
        <a:solidFill>
          <a:srgbClr val="BFBFBF"/>
        </a:solidFill>
      </dgm:spPr>
      <dgm:t>
        <a:bodyPr/>
        <a:lstStyle/>
        <a:p>
          <a:r>
            <a:rPr lang="en-US" sz="800" dirty="0" smtClean="0">
              <a:solidFill>
                <a:schemeClr val="tx1"/>
              </a:solidFill>
            </a:rPr>
            <a:t>Purchasing &amp; Procurement 101 – lite</a:t>
          </a:r>
        </a:p>
      </dgm:t>
    </dgm:pt>
    <dgm:pt modelId="{20DDEC16-4964-C145-A939-6347AA8185D5}" type="sibTrans" cxnId="{819A4CC6-69DA-354A-8AD8-24E9156B092B}">
      <dgm:prSet/>
      <dgm:spPr/>
      <dgm:t>
        <a:bodyPr/>
        <a:lstStyle/>
        <a:p>
          <a:endParaRPr lang="en-US"/>
        </a:p>
      </dgm:t>
    </dgm:pt>
    <dgm:pt modelId="{F4D90792-F46B-1645-B787-487F32EDDFCD}" type="parTrans" cxnId="{819A4CC6-69DA-354A-8AD8-24E9156B092B}">
      <dgm:prSet/>
      <dgm:spPr/>
      <dgm:t>
        <a:bodyPr/>
        <a:lstStyle/>
        <a:p>
          <a:endParaRPr lang="en-US"/>
        </a:p>
      </dgm:t>
    </dgm:pt>
    <dgm:pt modelId="{C14FA406-A0AB-4312-8644-2DF70D6CB947}">
      <dgm:prSet phldrT="[Text]" custT="1"/>
      <dgm:spPr>
        <a:solidFill>
          <a:srgbClr val="BFBFBF"/>
        </a:solidFill>
      </dgm:spPr>
      <dgm:t>
        <a:bodyPr/>
        <a:lstStyle/>
        <a:p>
          <a:r>
            <a:rPr lang="en-US" sz="800" dirty="0" smtClean="0">
              <a:solidFill>
                <a:schemeClr val="tx1"/>
              </a:solidFill>
            </a:rPr>
            <a:t>WEBS</a:t>
          </a:r>
          <a:endParaRPr lang="en-US" sz="800" dirty="0">
            <a:solidFill>
              <a:schemeClr val="tx1"/>
            </a:solidFill>
          </a:endParaRPr>
        </a:p>
      </dgm:t>
    </dgm:pt>
    <dgm:pt modelId="{E66C1AAA-2B6F-410E-9670-6F10AA813617}" type="parTrans" cxnId="{4E343381-6598-4B78-88DC-8BF3AFB2DFD7}">
      <dgm:prSet/>
      <dgm:spPr/>
      <dgm:t>
        <a:bodyPr/>
        <a:lstStyle/>
        <a:p>
          <a:endParaRPr lang="en-US"/>
        </a:p>
      </dgm:t>
    </dgm:pt>
    <dgm:pt modelId="{1B19A063-25DD-4E5E-A199-3D36C76E7665}" type="sibTrans" cxnId="{4E343381-6598-4B78-88DC-8BF3AFB2DFD7}">
      <dgm:prSet/>
      <dgm:spPr/>
      <dgm:t>
        <a:bodyPr/>
        <a:lstStyle/>
        <a:p>
          <a:endParaRPr lang="en-US"/>
        </a:p>
      </dgm:t>
    </dgm:pt>
    <dgm:pt modelId="{BF791FE9-3205-4A14-B77D-F3CF09A7B83C}">
      <dgm:prSet phldrT="[Text]" custT="1"/>
      <dgm:spPr>
        <a:solidFill>
          <a:srgbClr val="BFBFBF"/>
        </a:solidFill>
      </dgm:spPr>
      <dgm:t>
        <a:bodyPr/>
        <a:lstStyle/>
        <a:p>
          <a:r>
            <a:rPr lang="en-US" sz="800" dirty="0" smtClean="0">
              <a:solidFill>
                <a:schemeClr val="tx1"/>
              </a:solidFill>
            </a:rPr>
            <a:t>Agency Contract Reporting</a:t>
          </a:r>
          <a:endParaRPr lang="en-US" sz="800" dirty="0">
            <a:solidFill>
              <a:schemeClr val="tx1"/>
            </a:solidFill>
          </a:endParaRPr>
        </a:p>
      </dgm:t>
    </dgm:pt>
    <dgm:pt modelId="{D05E7A64-2699-4E3C-A1EB-3E55C8CDCD68}" type="parTrans" cxnId="{0D6251E5-2579-4B65-B4C2-A0236AADAEF1}">
      <dgm:prSet/>
      <dgm:spPr/>
      <dgm:t>
        <a:bodyPr/>
        <a:lstStyle/>
        <a:p>
          <a:endParaRPr lang="en-US"/>
        </a:p>
      </dgm:t>
    </dgm:pt>
    <dgm:pt modelId="{CAD5ECEF-E52E-4484-931A-979DC33BF48A}" type="sibTrans" cxnId="{0D6251E5-2579-4B65-B4C2-A0236AADAEF1}">
      <dgm:prSet/>
      <dgm:spPr/>
      <dgm:t>
        <a:bodyPr/>
        <a:lstStyle/>
        <a:p>
          <a:endParaRPr lang="en-US"/>
        </a:p>
      </dgm:t>
    </dgm:pt>
    <dgm:pt modelId="{7FA9AA74-E0FB-488C-8FB7-9C535331F448}">
      <dgm:prSet phldrT="[Text]" custT="1"/>
      <dgm:spPr>
        <a:solidFill>
          <a:srgbClr val="BFBFBF"/>
        </a:solidFill>
      </dgm:spPr>
      <dgm:t>
        <a:bodyPr/>
        <a:lstStyle/>
        <a:p>
          <a:r>
            <a:rPr lang="en-US" sz="800" dirty="0" smtClean="0">
              <a:solidFill>
                <a:schemeClr val="tx1"/>
              </a:solidFill>
            </a:rPr>
            <a:t>Roles and responsibilities for purchasing and procurement</a:t>
          </a:r>
          <a:endParaRPr lang="en-US" sz="800" dirty="0">
            <a:solidFill>
              <a:schemeClr val="tx1"/>
            </a:solidFill>
          </a:endParaRPr>
        </a:p>
      </dgm:t>
    </dgm:pt>
    <dgm:pt modelId="{130C5F8D-F615-400D-BD99-30E50C51DEAD}" type="parTrans" cxnId="{CDFA8143-A77D-4F66-B135-F738561D73F1}">
      <dgm:prSet/>
      <dgm:spPr/>
      <dgm:t>
        <a:bodyPr/>
        <a:lstStyle/>
        <a:p>
          <a:endParaRPr lang="en-US"/>
        </a:p>
      </dgm:t>
    </dgm:pt>
    <dgm:pt modelId="{A7741054-D138-44DC-9777-F3EB118A4D3F}" type="sibTrans" cxnId="{CDFA8143-A77D-4F66-B135-F738561D73F1}">
      <dgm:prSet/>
      <dgm:spPr/>
      <dgm:t>
        <a:bodyPr/>
        <a:lstStyle/>
        <a:p>
          <a:endParaRPr lang="en-US"/>
        </a:p>
      </dgm:t>
    </dgm:pt>
    <dgm:pt modelId="{A3E9DE28-8EEF-4064-9C46-ECB5109CCABD}">
      <dgm:prSet phldrT="[Text]" custT="1"/>
      <dgm:spPr>
        <a:solidFill>
          <a:srgbClr val="BFBFBF"/>
        </a:solidFill>
      </dgm:spPr>
      <dgm:t>
        <a:bodyPr/>
        <a:lstStyle/>
        <a:p>
          <a:r>
            <a:rPr lang="en-US" sz="800" dirty="0" smtClean="0">
              <a:solidFill>
                <a:schemeClr val="tx1"/>
              </a:solidFill>
            </a:rPr>
            <a:t>Procurement options and processes </a:t>
          </a:r>
          <a:endParaRPr lang="en-US" sz="800" dirty="0">
            <a:solidFill>
              <a:schemeClr val="tx1"/>
            </a:solidFill>
          </a:endParaRPr>
        </a:p>
      </dgm:t>
    </dgm:pt>
    <dgm:pt modelId="{B1D32D9E-B2BC-4629-8BE8-2E06DC129157}" type="parTrans" cxnId="{423118C5-73DD-47F7-814D-33B5F660EA2A}">
      <dgm:prSet/>
      <dgm:spPr/>
      <dgm:t>
        <a:bodyPr/>
        <a:lstStyle/>
        <a:p>
          <a:endParaRPr lang="en-US"/>
        </a:p>
      </dgm:t>
    </dgm:pt>
    <dgm:pt modelId="{E11EE6FC-4B0C-4875-9884-8D5A7393F112}" type="sibTrans" cxnId="{423118C5-73DD-47F7-814D-33B5F660EA2A}">
      <dgm:prSet/>
      <dgm:spPr/>
      <dgm:t>
        <a:bodyPr/>
        <a:lstStyle/>
        <a:p>
          <a:endParaRPr lang="en-US"/>
        </a:p>
      </dgm:t>
    </dgm:pt>
    <dgm:pt modelId="{21A69054-4850-45E4-A062-DDE6CCC22BD8}">
      <dgm:prSet phldrT="[Text]" custT="1"/>
      <dgm:spPr>
        <a:solidFill>
          <a:srgbClr val="BFBFBF"/>
        </a:solidFill>
      </dgm:spPr>
      <dgm:t>
        <a:bodyPr/>
        <a:lstStyle/>
        <a:p>
          <a:r>
            <a:rPr lang="en-US" sz="800" dirty="0" smtClean="0">
              <a:solidFill>
                <a:schemeClr val="tx1"/>
              </a:solidFill>
            </a:rPr>
            <a:t>Purchasing processes</a:t>
          </a:r>
          <a:endParaRPr lang="en-US" sz="800" dirty="0">
            <a:solidFill>
              <a:schemeClr val="tx1"/>
            </a:solidFill>
          </a:endParaRPr>
        </a:p>
      </dgm:t>
    </dgm:pt>
    <dgm:pt modelId="{01BAB776-9A7C-4328-A2C4-3B4746C516F8}" type="parTrans" cxnId="{6BE0415A-43BF-4494-B606-74AFBF385AAB}">
      <dgm:prSet/>
      <dgm:spPr/>
      <dgm:t>
        <a:bodyPr/>
        <a:lstStyle/>
        <a:p>
          <a:endParaRPr lang="en-US"/>
        </a:p>
      </dgm:t>
    </dgm:pt>
    <dgm:pt modelId="{797A6269-8CB3-40A9-92B2-13A19DAA69A0}" type="sibTrans" cxnId="{6BE0415A-43BF-4494-B606-74AFBF385AAB}">
      <dgm:prSet/>
      <dgm:spPr/>
      <dgm:t>
        <a:bodyPr/>
        <a:lstStyle/>
        <a:p>
          <a:endParaRPr lang="en-US"/>
        </a:p>
      </dgm:t>
    </dgm:pt>
    <dgm:pt modelId="{75179698-4C32-413C-AA78-9838A8565672}">
      <dgm:prSet phldrT="[Text]" custT="1"/>
      <dgm:spPr>
        <a:solidFill>
          <a:srgbClr val="BFBFBF"/>
        </a:solidFill>
      </dgm:spPr>
      <dgm:t>
        <a:bodyPr/>
        <a:lstStyle/>
        <a:p>
          <a:r>
            <a:rPr lang="en-US" sz="800" dirty="0" smtClean="0">
              <a:solidFill>
                <a:schemeClr val="tx1"/>
              </a:solidFill>
            </a:rPr>
            <a:t>Resources for purchasing and procurements</a:t>
          </a:r>
          <a:endParaRPr lang="en-US" sz="800" dirty="0">
            <a:solidFill>
              <a:schemeClr val="tx1"/>
            </a:solidFill>
          </a:endParaRPr>
        </a:p>
      </dgm:t>
    </dgm:pt>
    <dgm:pt modelId="{AF647440-9645-46DC-A1C2-F5529A9A1E5C}" type="parTrans" cxnId="{4F3D4112-8A94-432B-B2A4-7F02C4979D1A}">
      <dgm:prSet/>
      <dgm:spPr/>
      <dgm:t>
        <a:bodyPr/>
        <a:lstStyle/>
        <a:p>
          <a:endParaRPr lang="en-US"/>
        </a:p>
      </dgm:t>
    </dgm:pt>
    <dgm:pt modelId="{A23A1E68-A063-4F47-8DA3-2435D4E8792E}" type="sibTrans" cxnId="{4F3D4112-8A94-432B-B2A4-7F02C4979D1A}">
      <dgm:prSet/>
      <dgm:spPr/>
      <dgm:t>
        <a:bodyPr/>
        <a:lstStyle/>
        <a:p>
          <a:endParaRPr lang="en-US"/>
        </a:p>
      </dgm:t>
    </dgm:pt>
    <dgm:pt modelId="{BF09BA5E-B2B6-4DD1-8899-FB0D99A868C4}">
      <dgm:prSet phldrT="[Text]" custT="1"/>
      <dgm:spPr>
        <a:solidFill>
          <a:srgbClr val="BFBFBF"/>
        </a:solidFill>
      </dgm:spPr>
      <dgm:t>
        <a:bodyPr/>
        <a:lstStyle/>
        <a:p>
          <a:r>
            <a:rPr lang="en-US" sz="800" dirty="0" smtClean="0">
              <a:solidFill>
                <a:schemeClr val="tx1"/>
              </a:solidFill>
            </a:rPr>
            <a:t>Agency roles and responsibilities and strategic alignment</a:t>
          </a:r>
          <a:endParaRPr lang="en-US" sz="800" dirty="0">
            <a:solidFill>
              <a:schemeClr val="tx1"/>
            </a:solidFill>
          </a:endParaRPr>
        </a:p>
      </dgm:t>
    </dgm:pt>
    <dgm:pt modelId="{3FDA9D6D-91B6-4874-A3FF-9557DA8D482E}" type="parTrans" cxnId="{9F95986C-9E20-4593-ACA0-59FBDA423B6D}">
      <dgm:prSet/>
      <dgm:spPr/>
      <dgm:t>
        <a:bodyPr/>
        <a:lstStyle/>
        <a:p>
          <a:endParaRPr lang="en-US"/>
        </a:p>
      </dgm:t>
    </dgm:pt>
    <dgm:pt modelId="{952FEFC6-7ACA-4F51-93C1-F4BDD49374DC}" type="sibTrans" cxnId="{9F95986C-9E20-4593-ACA0-59FBDA423B6D}">
      <dgm:prSet/>
      <dgm:spPr/>
      <dgm:t>
        <a:bodyPr/>
        <a:lstStyle/>
        <a:p>
          <a:endParaRPr lang="en-US"/>
        </a:p>
      </dgm:t>
    </dgm:pt>
    <dgm:pt modelId="{96E4A233-4D78-4ABD-B6F5-E1816882EA01}">
      <dgm:prSet phldrT="[Text]" custT="1"/>
      <dgm:spPr>
        <a:solidFill>
          <a:srgbClr val="BFBFBF"/>
        </a:solidFill>
      </dgm:spPr>
      <dgm:t>
        <a:bodyPr/>
        <a:lstStyle/>
        <a:p>
          <a:r>
            <a:rPr lang="en-US" sz="800" dirty="0" smtClean="0">
              <a:solidFill>
                <a:schemeClr val="tx1"/>
              </a:solidFill>
            </a:rPr>
            <a:t>Statements of Work</a:t>
          </a:r>
          <a:endParaRPr lang="en-US" sz="800" dirty="0">
            <a:solidFill>
              <a:schemeClr val="tx1"/>
            </a:solidFill>
          </a:endParaRPr>
        </a:p>
      </dgm:t>
    </dgm:pt>
    <dgm:pt modelId="{2FA9E56C-DEB9-4052-A510-5E023ACA77A7}" type="parTrans" cxnId="{D8E63D6E-6EB3-46B0-A33B-F2E1141FE9D6}">
      <dgm:prSet/>
      <dgm:spPr/>
      <dgm:t>
        <a:bodyPr/>
        <a:lstStyle/>
        <a:p>
          <a:endParaRPr lang="en-US"/>
        </a:p>
      </dgm:t>
    </dgm:pt>
    <dgm:pt modelId="{FF41F162-88F3-41DD-88D2-2D2E742166CE}" type="sibTrans" cxnId="{D8E63D6E-6EB3-46B0-A33B-F2E1141FE9D6}">
      <dgm:prSet/>
      <dgm:spPr/>
      <dgm:t>
        <a:bodyPr/>
        <a:lstStyle/>
        <a:p>
          <a:endParaRPr lang="en-US"/>
        </a:p>
      </dgm:t>
    </dgm:pt>
    <dgm:pt modelId="{4466A2BB-2501-464A-97B0-BDE4C50AC014}">
      <dgm:prSet phldrT="[Text]" custT="1"/>
      <dgm:spPr>
        <a:solidFill>
          <a:srgbClr val="BFBFBF"/>
        </a:solidFill>
      </dgm:spPr>
      <dgm:t>
        <a:bodyPr/>
        <a:lstStyle/>
        <a:p>
          <a:r>
            <a:rPr lang="en-US" sz="800" dirty="0" smtClean="0">
              <a:solidFill>
                <a:schemeClr val="tx1"/>
              </a:solidFill>
            </a:rPr>
            <a:t>Components of contracts</a:t>
          </a:r>
          <a:endParaRPr lang="en-US" sz="800" dirty="0">
            <a:solidFill>
              <a:schemeClr val="tx1"/>
            </a:solidFill>
          </a:endParaRPr>
        </a:p>
      </dgm:t>
    </dgm:pt>
    <dgm:pt modelId="{649AB93C-78CD-4CF4-A86D-122983737697}" type="parTrans" cxnId="{28732290-5A2E-43E2-A11D-95F68332EC7F}">
      <dgm:prSet/>
      <dgm:spPr/>
      <dgm:t>
        <a:bodyPr/>
        <a:lstStyle/>
        <a:p>
          <a:endParaRPr lang="en-US"/>
        </a:p>
      </dgm:t>
    </dgm:pt>
    <dgm:pt modelId="{D457A60C-846C-45DC-A89E-7697861C8120}" type="sibTrans" cxnId="{28732290-5A2E-43E2-A11D-95F68332EC7F}">
      <dgm:prSet/>
      <dgm:spPr/>
      <dgm:t>
        <a:bodyPr/>
        <a:lstStyle/>
        <a:p>
          <a:endParaRPr lang="en-US"/>
        </a:p>
      </dgm:t>
    </dgm:pt>
    <dgm:pt modelId="{DFA610DE-456D-473A-B4AD-A2BB47AF3229}">
      <dgm:prSet phldrT="[Text]" custT="1"/>
      <dgm:spPr>
        <a:solidFill>
          <a:srgbClr val="BFBFBF"/>
        </a:solidFill>
      </dgm:spPr>
      <dgm:t>
        <a:bodyPr/>
        <a:lstStyle/>
        <a:p>
          <a:r>
            <a:rPr lang="en-US" sz="800" dirty="0" smtClean="0">
              <a:solidFill>
                <a:schemeClr val="tx1"/>
              </a:solidFill>
            </a:rPr>
            <a:t>Client Service Contracts</a:t>
          </a:r>
          <a:endParaRPr lang="en-US" sz="800" dirty="0">
            <a:solidFill>
              <a:schemeClr val="tx1"/>
            </a:solidFill>
          </a:endParaRPr>
        </a:p>
      </dgm:t>
    </dgm:pt>
    <dgm:pt modelId="{E00D0D7E-37BD-463C-86A3-511FA92E317C}" type="parTrans" cxnId="{04331B22-87A1-4925-9E51-73CDACD41EB0}">
      <dgm:prSet/>
      <dgm:spPr/>
      <dgm:t>
        <a:bodyPr/>
        <a:lstStyle/>
        <a:p>
          <a:endParaRPr lang="en-US"/>
        </a:p>
      </dgm:t>
    </dgm:pt>
    <dgm:pt modelId="{97D4185F-4BD8-4D7A-9870-0D9E40D23DC4}" type="sibTrans" cxnId="{04331B22-87A1-4925-9E51-73CDACD41EB0}">
      <dgm:prSet/>
      <dgm:spPr/>
      <dgm:t>
        <a:bodyPr/>
        <a:lstStyle/>
        <a:p>
          <a:endParaRPr lang="en-US"/>
        </a:p>
      </dgm:t>
    </dgm:pt>
    <dgm:pt modelId="{1B29428F-851E-404A-8399-7289F9FFAB5E}">
      <dgm:prSet phldrT="[Text]" custT="1"/>
      <dgm:spPr>
        <a:solidFill>
          <a:srgbClr val="BFBFBF"/>
        </a:solidFill>
      </dgm:spPr>
      <dgm:t>
        <a:bodyPr/>
        <a:lstStyle/>
        <a:p>
          <a:r>
            <a:rPr lang="en-US" sz="800" dirty="0" smtClean="0">
              <a:solidFill>
                <a:schemeClr val="tx1"/>
              </a:solidFill>
            </a:rPr>
            <a:t>Approaches to contract monitoring</a:t>
          </a:r>
        </a:p>
      </dgm:t>
    </dgm:pt>
    <dgm:pt modelId="{EB70F766-9BC8-47FC-BE04-2ED30A2B6D3D}" type="parTrans" cxnId="{C7B87CAE-D768-43D1-9796-153DB9308383}">
      <dgm:prSet/>
      <dgm:spPr/>
      <dgm:t>
        <a:bodyPr/>
        <a:lstStyle/>
        <a:p>
          <a:endParaRPr lang="en-US"/>
        </a:p>
      </dgm:t>
    </dgm:pt>
    <dgm:pt modelId="{E5A330AB-D5AC-47F5-B4CE-45BCC0DBEAEC}" type="sibTrans" cxnId="{C7B87CAE-D768-43D1-9796-153DB9308383}">
      <dgm:prSet/>
      <dgm:spPr/>
      <dgm:t>
        <a:bodyPr/>
        <a:lstStyle/>
        <a:p>
          <a:endParaRPr lang="en-US"/>
        </a:p>
      </dgm:t>
    </dgm:pt>
    <dgm:pt modelId="{DC490B9B-1E76-4A53-BDF1-469A75C16C80}">
      <dgm:prSet phldrT="[Text]" custT="1"/>
      <dgm:spPr>
        <a:solidFill>
          <a:srgbClr val="BFBFBF"/>
        </a:solidFill>
      </dgm:spPr>
      <dgm:t>
        <a:bodyPr/>
        <a:lstStyle/>
        <a:p>
          <a:r>
            <a:rPr lang="en-US" sz="800" dirty="0" smtClean="0">
              <a:solidFill>
                <a:schemeClr val="tx1"/>
              </a:solidFill>
            </a:rPr>
            <a:t>Risk Assessment and Management</a:t>
          </a:r>
        </a:p>
      </dgm:t>
    </dgm:pt>
    <dgm:pt modelId="{FC1B7E0E-AB1F-487A-9EAA-480A487FC024}" type="parTrans" cxnId="{DCAA6B8B-906D-4AF6-BF9A-8F8B9E6021DA}">
      <dgm:prSet/>
      <dgm:spPr/>
      <dgm:t>
        <a:bodyPr/>
        <a:lstStyle/>
        <a:p>
          <a:endParaRPr lang="en-US"/>
        </a:p>
      </dgm:t>
    </dgm:pt>
    <dgm:pt modelId="{3E1FE3B0-7DB7-47BE-B044-68543B22B3E5}" type="sibTrans" cxnId="{DCAA6B8B-906D-4AF6-BF9A-8F8B9E6021DA}">
      <dgm:prSet/>
      <dgm:spPr/>
      <dgm:t>
        <a:bodyPr/>
        <a:lstStyle/>
        <a:p>
          <a:endParaRPr lang="en-US"/>
        </a:p>
      </dgm:t>
    </dgm:pt>
    <dgm:pt modelId="{92AD0A20-49A3-418B-9048-AC97189E6AC9}">
      <dgm:prSet phldrT="[Text]" custT="1"/>
      <dgm:spPr>
        <a:solidFill>
          <a:srgbClr val="BFBFBF"/>
        </a:solidFill>
      </dgm:spPr>
      <dgm:t>
        <a:bodyPr/>
        <a:lstStyle/>
        <a:p>
          <a:r>
            <a:rPr lang="en-US" sz="800" dirty="0" smtClean="0">
              <a:solidFill>
                <a:schemeClr val="tx1"/>
              </a:solidFill>
            </a:rPr>
            <a:t>Understanding contract terms and conditions</a:t>
          </a:r>
        </a:p>
      </dgm:t>
    </dgm:pt>
    <dgm:pt modelId="{937BACCE-C9D3-42B1-8048-5673A76BA396}" type="parTrans" cxnId="{52372D01-A703-4C5D-A959-D49F9201F75D}">
      <dgm:prSet/>
      <dgm:spPr/>
      <dgm:t>
        <a:bodyPr/>
        <a:lstStyle/>
        <a:p>
          <a:endParaRPr lang="en-US"/>
        </a:p>
      </dgm:t>
    </dgm:pt>
    <dgm:pt modelId="{B4EE3AFF-D57B-4F97-95D9-7BB404393E14}" type="sibTrans" cxnId="{52372D01-A703-4C5D-A959-D49F9201F75D}">
      <dgm:prSet/>
      <dgm:spPr/>
      <dgm:t>
        <a:bodyPr/>
        <a:lstStyle/>
        <a:p>
          <a:endParaRPr lang="en-US"/>
        </a:p>
      </dgm:t>
    </dgm:pt>
    <dgm:pt modelId="{DEBA70B1-A1E8-4738-87CB-A31958AC14F4}">
      <dgm:prSet phldrT="[Text]" custT="1"/>
      <dgm:spPr>
        <a:solidFill>
          <a:srgbClr val="BFBFBF"/>
        </a:solidFill>
      </dgm:spPr>
      <dgm:t>
        <a:bodyPr/>
        <a:lstStyle/>
        <a:p>
          <a:r>
            <a:rPr lang="en-US" sz="800" dirty="0" smtClean="0">
              <a:solidFill>
                <a:schemeClr val="tx1"/>
              </a:solidFill>
            </a:rPr>
            <a:t>Corrective Action</a:t>
          </a:r>
        </a:p>
      </dgm:t>
    </dgm:pt>
    <dgm:pt modelId="{2D7A84E9-3448-4C54-915D-A5CCFA3C4222}" type="parTrans" cxnId="{BE111E0F-A635-4F94-AB9B-53451D318C74}">
      <dgm:prSet/>
      <dgm:spPr/>
      <dgm:t>
        <a:bodyPr/>
        <a:lstStyle/>
        <a:p>
          <a:endParaRPr lang="en-US"/>
        </a:p>
      </dgm:t>
    </dgm:pt>
    <dgm:pt modelId="{8D0051B2-8490-4FC2-B4A4-6B09AEAFC075}" type="sibTrans" cxnId="{BE111E0F-A635-4F94-AB9B-53451D318C74}">
      <dgm:prSet/>
      <dgm:spPr/>
      <dgm:t>
        <a:bodyPr/>
        <a:lstStyle/>
        <a:p>
          <a:endParaRPr lang="en-US"/>
        </a:p>
      </dgm:t>
    </dgm:pt>
    <dgm:pt modelId="{AA976490-E1EA-4646-A74F-89651C7BFFEB}">
      <dgm:prSet phldrT="[Text]" custT="1"/>
      <dgm:spPr>
        <a:solidFill>
          <a:srgbClr val="BFBFBF"/>
        </a:solidFill>
      </dgm:spPr>
      <dgm:t>
        <a:bodyPr/>
        <a:lstStyle/>
        <a:p>
          <a:r>
            <a:rPr lang="en-US" sz="800" dirty="0" smtClean="0">
              <a:solidFill>
                <a:schemeClr val="tx1"/>
              </a:solidFill>
            </a:rPr>
            <a:t>Communication with Contractors</a:t>
          </a:r>
        </a:p>
      </dgm:t>
    </dgm:pt>
    <dgm:pt modelId="{394BDA8A-5218-453A-B044-D7319204DAFD}" type="parTrans" cxnId="{15ADECA1-557D-44AA-94ED-4CF1424E747D}">
      <dgm:prSet/>
      <dgm:spPr/>
      <dgm:t>
        <a:bodyPr/>
        <a:lstStyle/>
        <a:p>
          <a:endParaRPr lang="en-US"/>
        </a:p>
      </dgm:t>
    </dgm:pt>
    <dgm:pt modelId="{836A1D8C-F254-4876-86E5-93E7FD1FEC8D}" type="sibTrans" cxnId="{15ADECA1-557D-44AA-94ED-4CF1424E747D}">
      <dgm:prSet/>
      <dgm:spPr/>
      <dgm:t>
        <a:bodyPr/>
        <a:lstStyle/>
        <a:p>
          <a:endParaRPr lang="en-US"/>
        </a:p>
      </dgm:t>
    </dgm:pt>
    <dgm:pt modelId="{72E41CB6-217A-4C09-8EE8-95CBB535BC04}">
      <dgm:prSet phldrT="[Text]" custT="1"/>
      <dgm:spPr>
        <a:solidFill>
          <a:srgbClr val="BFBFBF"/>
        </a:solidFill>
      </dgm:spPr>
      <dgm:t>
        <a:bodyPr/>
        <a:lstStyle/>
        <a:p>
          <a:r>
            <a:rPr lang="en-US" sz="800" dirty="0" smtClean="0">
              <a:solidFill>
                <a:schemeClr val="tx1"/>
              </a:solidFill>
            </a:rPr>
            <a:t>Employee vs. Contractor</a:t>
          </a:r>
        </a:p>
      </dgm:t>
    </dgm:pt>
    <dgm:pt modelId="{EB6B75A8-0E3A-4F53-B08D-0256360258AC}" type="parTrans" cxnId="{82F6C690-F705-421D-895F-E78B3B320FE3}">
      <dgm:prSet/>
      <dgm:spPr/>
      <dgm:t>
        <a:bodyPr/>
        <a:lstStyle/>
        <a:p>
          <a:endParaRPr lang="en-US"/>
        </a:p>
      </dgm:t>
    </dgm:pt>
    <dgm:pt modelId="{F0E87799-381A-4B77-9D94-C589FE526345}" type="sibTrans" cxnId="{82F6C690-F705-421D-895F-E78B3B320FE3}">
      <dgm:prSet/>
      <dgm:spPr/>
      <dgm:t>
        <a:bodyPr/>
        <a:lstStyle/>
        <a:p>
          <a:endParaRPr lang="en-US"/>
        </a:p>
      </dgm:t>
    </dgm:pt>
    <dgm:pt modelId="{F7132C05-5A58-49FB-B0CE-2733F8B2528B}">
      <dgm:prSet phldrT="[Text]" custT="1"/>
      <dgm:spPr>
        <a:solidFill>
          <a:srgbClr val="BFBFBF"/>
        </a:solidFill>
      </dgm:spPr>
      <dgm:t>
        <a:bodyPr/>
        <a:lstStyle/>
        <a:p>
          <a:r>
            <a:rPr lang="en-US" sz="800" dirty="0" smtClean="0">
              <a:solidFill>
                <a:schemeClr val="tx1"/>
              </a:solidFill>
            </a:rPr>
            <a:t>Principals of Public Contracting</a:t>
          </a:r>
        </a:p>
      </dgm:t>
    </dgm:pt>
    <dgm:pt modelId="{423357F3-D95B-499E-910F-14B62ADE2029}" type="parTrans" cxnId="{A4CE1C20-7B09-4DEB-9E61-A979E5EA13B6}">
      <dgm:prSet/>
      <dgm:spPr/>
      <dgm:t>
        <a:bodyPr/>
        <a:lstStyle/>
        <a:p>
          <a:endParaRPr lang="en-US"/>
        </a:p>
      </dgm:t>
    </dgm:pt>
    <dgm:pt modelId="{D4BACA24-0AD0-4944-9CF2-4FACE51B3540}" type="sibTrans" cxnId="{A4CE1C20-7B09-4DEB-9E61-A979E5EA13B6}">
      <dgm:prSet/>
      <dgm:spPr/>
      <dgm:t>
        <a:bodyPr/>
        <a:lstStyle/>
        <a:p>
          <a:endParaRPr lang="en-US"/>
        </a:p>
      </dgm:t>
    </dgm:pt>
    <dgm:pt modelId="{2C6964A0-BCE8-4F14-839F-1AA652BC6E0B}">
      <dgm:prSet phldrT="[Text]" custT="1"/>
      <dgm:spPr>
        <a:solidFill>
          <a:srgbClr val="BFBFBF"/>
        </a:solidFill>
      </dgm:spPr>
      <dgm:t>
        <a:bodyPr/>
        <a:lstStyle/>
        <a:p>
          <a:pPr algn="ctr"/>
          <a:r>
            <a:rPr lang="en-US" sz="800" dirty="0" smtClean="0">
              <a:solidFill>
                <a:schemeClr val="tx1"/>
              </a:solidFill>
            </a:rPr>
            <a:t>Competitive Procurement and Best Practices</a:t>
          </a:r>
          <a:endParaRPr lang="en-US" sz="800" dirty="0">
            <a:solidFill>
              <a:schemeClr val="tx1"/>
            </a:solidFill>
          </a:endParaRPr>
        </a:p>
      </dgm:t>
    </dgm:pt>
    <dgm:pt modelId="{F7EBAC45-2F07-424E-8168-5AFDFFD339CF}" type="parTrans" cxnId="{0D4E0188-BA7F-4404-8310-AF5299B65082}">
      <dgm:prSet/>
      <dgm:spPr/>
      <dgm:t>
        <a:bodyPr/>
        <a:lstStyle/>
        <a:p>
          <a:endParaRPr lang="en-US"/>
        </a:p>
      </dgm:t>
    </dgm:pt>
    <dgm:pt modelId="{4B308249-9434-4D93-B4B2-D34DFB5A374B}" type="sibTrans" cxnId="{0D4E0188-BA7F-4404-8310-AF5299B65082}">
      <dgm:prSet/>
      <dgm:spPr/>
      <dgm:t>
        <a:bodyPr/>
        <a:lstStyle/>
        <a:p>
          <a:endParaRPr lang="en-US"/>
        </a:p>
      </dgm:t>
    </dgm:pt>
    <dgm:pt modelId="{C4FD6231-FCA8-4C23-9EE9-76E76E08AED4}">
      <dgm:prSet phldrT="[Text]" custT="1"/>
      <dgm:spPr>
        <a:solidFill>
          <a:srgbClr val="BFBFBF"/>
        </a:solidFill>
      </dgm:spPr>
      <dgm:t>
        <a:bodyPr/>
        <a:lstStyle/>
        <a:p>
          <a:r>
            <a:rPr lang="en-US" sz="800" dirty="0" smtClean="0">
              <a:solidFill>
                <a:schemeClr val="tx1"/>
              </a:solidFill>
            </a:rPr>
            <a:t>How to Develop Requirements</a:t>
          </a:r>
          <a:endParaRPr lang="en-US" sz="800" dirty="0">
            <a:solidFill>
              <a:schemeClr val="tx1"/>
            </a:solidFill>
          </a:endParaRPr>
        </a:p>
      </dgm:t>
    </dgm:pt>
    <dgm:pt modelId="{A202B9D6-F92C-47FB-A213-E272E49C1564}" type="parTrans" cxnId="{3339015B-AEB8-48BD-9377-24E3E33F75B2}">
      <dgm:prSet/>
      <dgm:spPr/>
      <dgm:t>
        <a:bodyPr/>
        <a:lstStyle/>
        <a:p>
          <a:endParaRPr lang="en-US"/>
        </a:p>
      </dgm:t>
    </dgm:pt>
    <dgm:pt modelId="{C63D9272-169D-4E9E-942C-6FA8A9586222}" type="sibTrans" cxnId="{3339015B-AEB8-48BD-9377-24E3E33F75B2}">
      <dgm:prSet/>
      <dgm:spPr/>
      <dgm:t>
        <a:bodyPr/>
        <a:lstStyle/>
        <a:p>
          <a:endParaRPr lang="en-US"/>
        </a:p>
      </dgm:t>
    </dgm:pt>
    <dgm:pt modelId="{4CC55B6B-4FFA-4EAF-830E-4FCD7197E81C}">
      <dgm:prSet phldrT="[Text]" custT="1"/>
      <dgm:spPr>
        <a:solidFill>
          <a:srgbClr val="BFBFBF"/>
        </a:solidFill>
      </dgm:spPr>
      <dgm:t>
        <a:bodyPr/>
        <a:lstStyle/>
        <a:p>
          <a:r>
            <a:rPr lang="en-US" sz="800" dirty="0" smtClean="0">
              <a:solidFill>
                <a:schemeClr val="tx1"/>
              </a:solidFill>
            </a:rPr>
            <a:t>Developing Statements of Work</a:t>
          </a:r>
          <a:endParaRPr lang="en-US" sz="800" dirty="0">
            <a:solidFill>
              <a:schemeClr val="tx1"/>
            </a:solidFill>
          </a:endParaRPr>
        </a:p>
      </dgm:t>
    </dgm:pt>
    <dgm:pt modelId="{1B6991B4-1766-4B53-98D1-DE39B389C107}" type="parTrans" cxnId="{585A780B-6B8C-44FF-B4E3-57D08DC6DFD0}">
      <dgm:prSet/>
      <dgm:spPr/>
      <dgm:t>
        <a:bodyPr/>
        <a:lstStyle/>
        <a:p>
          <a:endParaRPr lang="en-US"/>
        </a:p>
      </dgm:t>
    </dgm:pt>
    <dgm:pt modelId="{2046F9BE-6982-4040-BCF0-772337D9C19C}" type="sibTrans" cxnId="{585A780B-6B8C-44FF-B4E3-57D08DC6DFD0}">
      <dgm:prSet/>
      <dgm:spPr/>
      <dgm:t>
        <a:bodyPr/>
        <a:lstStyle/>
        <a:p>
          <a:endParaRPr lang="en-US"/>
        </a:p>
      </dgm:t>
    </dgm:pt>
    <dgm:pt modelId="{4C3CE7B6-3300-4912-9F0F-EFE52609B947}">
      <dgm:prSet phldrT="[Text]" custT="1"/>
      <dgm:spPr>
        <a:solidFill>
          <a:srgbClr val="BFBFBF"/>
        </a:solidFill>
      </dgm:spPr>
      <dgm:t>
        <a:bodyPr/>
        <a:lstStyle/>
        <a:p>
          <a:r>
            <a:rPr lang="en-US" sz="800" dirty="0" smtClean="0">
              <a:solidFill>
                <a:schemeClr val="tx1"/>
              </a:solidFill>
            </a:rPr>
            <a:t>Evaluation Processes and Methodologies</a:t>
          </a:r>
          <a:endParaRPr lang="en-US" sz="800" dirty="0">
            <a:solidFill>
              <a:schemeClr val="tx1"/>
            </a:solidFill>
          </a:endParaRPr>
        </a:p>
      </dgm:t>
    </dgm:pt>
    <dgm:pt modelId="{67031EDB-56EC-4919-B6E5-FF08E99A9E32}" type="parTrans" cxnId="{F7E24516-0FC8-4D31-B4AC-9127AE2B8A1B}">
      <dgm:prSet/>
      <dgm:spPr/>
      <dgm:t>
        <a:bodyPr/>
        <a:lstStyle/>
        <a:p>
          <a:endParaRPr lang="en-US"/>
        </a:p>
      </dgm:t>
    </dgm:pt>
    <dgm:pt modelId="{37CB640D-8536-45F6-BD6D-1D2AA7867A84}" type="sibTrans" cxnId="{F7E24516-0FC8-4D31-B4AC-9127AE2B8A1B}">
      <dgm:prSet/>
      <dgm:spPr/>
      <dgm:t>
        <a:bodyPr/>
        <a:lstStyle/>
        <a:p>
          <a:endParaRPr lang="en-US"/>
        </a:p>
      </dgm:t>
    </dgm:pt>
    <dgm:pt modelId="{48BD428B-89A5-48E7-AFE3-15861B8997EA}">
      <dgm:prSet phldrT="[Text]" custT="1"/>
      <dgm:spPr>
        <a:solidFill>
          <a:srgbClr val="BFBFBF"/>
        </a:solidFill>
      </dgm:spPr>
      <dgm:t>
        <a:bodyPr/>
        <a:lstStyle/>
        <a:p>
          <a:r>
            <a:rPr lang="en-US" sz="800" dirty="0" smtClean="0">
              <a:solidFill>
                <a:schemeClr val="tx1"/>
              </a:solidFill>
            </a:rPr>
            <a:t>How to Write a Solid Procurement Document</a:t>
          </a:r>
          <a:endParaRPr lang="en-US" sz="800" dirty="0">
            <a:solidFill>
              <a:schemeClr val="tx1"/>
            </a:solidFill>
          </a:endParaRPr>
        </a:p>
      </dgm:t>
    </dgm:pt>
    <dgm:pt modelId="{04DA710A-13DF-4C8E-9E5C-E7A9FCADFA92}" type="parTrans" cxnId="{897E0E2F-D33B-409A-9B87-8281A488D618}">
      <dgm:prSet/>
      <dgm:spPr/>
      <dgm:t>
        <a:bodyPr/>
        <a:lstStyle/>
        <a:p>
          <a:endParaRPr lang="en-US"/>
        </a:p>
      </dgm:t>
    </dgm:pt>
    <dgm:pt modelId="{1C2D5ACA-1958-45CD-AD75-3865F5FE2D08}" type="sibTrans" cxnId="{897E0E2F-D33B-409A-9B87-8281A488D618}">
      <dgm:prSet/>
      <dgm:spPr/>
      <dgm:t>
        <a:bodyPr/>
        <a:lstStyle/>
        <a:p>
          <a:endParaRPr lang="en-US"/>
        </a:p>
      </dgm:t>
    </dgm:pt>
    <dgm:pt modelId="{509AA866-2AFE-4FD3-BED0-D183AD05D109}">
      <dgm:prSet phldrT="[Text]" custT="1"/>
      <dgm:spPr>
        <a:solidFill>
          <a:srgbClr val="BFBFBF"/>
        </a:solidFill>
      </dgm:spPr>
      <dgm:t>
        <a:bodyPr/>
        <a:lstStyle/>
        <a:p>
          <a:pPr algn="ctr"/>
          <a:r>
            <a:rPr lang="en-US" sz="800" dirty="0" smtClean="0">
              <a:solidFill>
                <a:schemeClr val="tx1"/>
              </a:solidFill>
            </a:rPr>
            <a:t>Small and Diverse </a:t>
          </a:r>
          <a:br>
            <a:rPr lang="en-US" sz="800" dirty="0" smtClean="0">
              <a:solidFill>
                <a:schemeClr val="tx1"/>
              </a:solidFill>
            </a:rPr>
          </a:br>
          <a:r>
            <a:rPr lang="en-US" sz="800" dirty="0" smtClean="0">
              <a:solidFill>
                <a:schemeClr val="tx1"/>
              </a:solidFill>
            </a:rPr>
            <a:t>Business Outreach Methods	</a:t>
          </a:r>
          <a:endParaRPr lang="en-US" sz="800" dirty="0">
            <a:solidFill>
              <a:schemeClr val="tx1"/>
            </a:solidFill>
          </a:endParaRPr>
        </a:p>
      </dgm:t>
    </dgm:pt>
    <dgm:pt modelId="{44C39966-C39C-46C8-9896-59F8F764E4B7}" type="parTrans" cxnId="{2D3E7544-34C2-4AD9-BE4A-6F718B554629}">
      <dgm:prSet/>
      <dgm:spPr/>
      <dgm:t>
        <a:bodyPr/>
        <a:lstStyle/>
        <a:p>
          <a:endParaRPr lang="en-US"/>
        </a:p>
      </dgm:t>
    </dgm:pt>
    <dgm:pt modelId="{CAC04C48-2A7C-4904-A6AA-0D84DE85EC3F}" type="sibTrans" cxnId="{2D3E7544-34C2-4AD9-BE4A-6F718B554629}">
      <dgm:prSet/>
      <dgm:spPr/>
      <dgm:t>
        <a:bodyPr/>
        <a:lstStyle/>
        <a:p>
          <a:endParaRPr lang="en-US"/>
        </a:p>
      </dgm:t>
    </dgm:pt>
    <dgm:pt modelId="{2B02EE86-3D18-499C-8777-84C393A57EB0}">
      <dgm:prSet phldrT="[Text]" custT="1"/>
      <dgm:spPr>
        <a:solidFill>
          <a:srgbClr val="BFBFBF"/>
        </a:solidFill>
      </dgm:spPr>
      <dgm:t>
        <a:bodyPr/>
        <a:lstStyle/>
        <a:p>
          <a:r>
            <a:rPr lang="en-US" sz="800" dirty="0" smtClean="0">
              <a:solidFill>
                <a:schemeClr val="tx1"/>
              </a:solidFill>
            </a:rPr>
            <a:t>Contract Termination</a:t>
          </a:r>
          <a:endParaRPr lang="en-US" sz="800" dirty="0">
            <a:solidFill>
              <a:schemeClr val="tx1"/>
            </a:solidFill>
          </a:endParaRPr>
        </a:p>
      </dgm:t>
    </dgm:pt>
    <dgm:pt modelId="{3312EDD4-EA4A-4585-96E4-5061623D8257}" type="parTrans" cxnId="{090DD4D8-06E3-4C0F-8E1A-7CA218302216}">
      <dgm:prSet/>
      <dgm:spPr/>
      <dgm:t>
        <a:bodyPr/>
        <a:lstStyle/>
        <a:p>
          <a:endParaRPr lang="en-US"/>
        </a:p>
      </dgm:t>
    </dgm:pt>
    <dgm:pt modelId="{BE09D17F-CEC9-4222-BF7F-D28074888E48}" type="sibTrans" cxnId="{090DD4D8-06E3-4C0F-8E1A-7CA218302216}">
      <dgm:prSet/>
      <dgm:spPr/>
      <dgm:t>
        <a:bodyPr/>
        <a:lstStyle/>
        <a:p>
          <a:endParaRPr lang="en-US"/>
        </a:p>
      </dgm:t>
    </dgm:pt>
    <dgm:pt modelId="{14248FFD-1C70-4373-9A66-BCF37FBC3D24}">
      <dgm:prSet phldrT="[Text]" custT="1"/>
      <dgm:spPr>
        <a:solidFill>
          <a:srgbClr val="BFBFBF"/>
        </a:solidFill>
      </dgm:spPr>
      <dgm:t>
        <a:bodyPr/>
        <a:lstStyle/>
        <a:p>
          <a:r>
            <a:rPr lang="en-US" sz="800" dirty="0" smtClean="0">
              <a:solidFill>
                <a:schemeClr val="tx1"/>
              </a:solidFill>
            </a:rPr>
            <a:t>Use of Master Contracts</a:t>
          </a:r>
          <a:endParaRPr lang="en-US" sz="800" dirty="0">
            <a:solidFill>
              <a:schemeClr val="tx1"/>
            </a:solidFill>
          </a:endParaRPr>
        </a:p>
      </dgm:t>
    </dgm:pt>
    <dgm:pt modelId="{DB1274D5-6B0B-499F-8FC4-8B1E494A37A7}" type="parTrans" cxnId="{643347F5-FEC3-496D-B266-4F5FBD5BCC75}">
      <dgm:prSet/>
      <dgm:spPr/>
      <dgm:t>
        <a:bodyPr/>
        <a:lstStyle/>
        <a:p>
          <a:endParaRPr lang="en-US"/>
        </a:p>
      </dgm:t>
    </dgm:pt>
    <dgm:pt modelId="{73E49017-F7B1-40E2-9208-F4DE99332C3A}" type="sibTrans" cxnId="{643347F5-FEC3-496D-B266-4F5FBD5BCC75}">
      <dgm:prSet/>
      <dgm:spPr/>
      <dgm:t>
        <a:bodyPr/>
        <a:lstStyle/>
        <a:p>
          <a:endParaRPr lang="en-US"/>
        </a:p>
      </dgm:t>
    </dgm:pt>
    <dgm:pt modelId="{BB08B6BF-ADDF-4FD2-B399-CB1D57966BD3}">
      <dgm:prSet phldrT="[Text]" custT="1"/>
      <dgm:spPr>
        <a:solidFill>
          <a:srgbClr val="BFBFBF"/>
        </a:solidFill>
      </dgm:spPr>
      <dgm:t>
        <a:bodyPr/>
        <a:lstStyle/>
        <a:p>
          <a:r>
            <a:rPr lang="en-US" sz="800" dirty="0" smtClean="0">
              <a:solidFill>
                <a:schemeClr val="tx1"/>
              </a:solidFill>
            </a:rPr>
            <a:t>Performance Based Contracting</a:t>
          </a:r>
          <a:endParaRPr lang="en-US" sz="800" dirty="0">
            <a:solidFill>
              <a:schemeClr val="tx1"/>
            </a:solidFill>
          </a:endParaRPr>
        </a:p>
      </dgm:t>
    </dgm:pt>
    <dgm:pt modelId="{181CEC98-8926-4BC7-9274-89D12304C78B}" type="parTrans" cxnId="{6E13D764-81D8-4448-920D-8B7A5ABF1A79}">
      <dgm:prSet/>
      <dgm:spPr/>
      <dgm:t>
        <a:bodyPr/>
        <a:lstStyle/>
        <a:p>
          <a:endParaRPr lang="en-US"/>
        </a:p>
      </dgm:t>
    </dgm:pt>
    <dgm:pt modelId="{5BE0A8D0-1B35-4D24-AB97-77A4789B84D3}" type="sibTrans" cxnId="{6E13D764-81D8-4448-920D-8B7A5ABF1A79}">
      <dgm:prSet/>
      <dgm:spPr/>
      <dgm:t>
        <a:bodyPr/>
        <a:lstStyle/>
        <a:p>
          <a:endParaRPr lang="en-US"/>
        </a:p>
      </dgm:t>
    </dgm:pt>
    <dgm:pt modelId="{063F0394-2395-4CE4-8640-6212FA69E8D8}">
      <dgm:prSet phldrT="[Text]" custT="1"/>
      <dgm:spPr>
        <a:solidFill>
          <a:srgbClr val="BFBFBF"/>
        </a:solidFill>
      </dgm:spPr>
      <dgm:t>
        <a:bodyPr/>
        <a:lstStyle/>
        <a:p>
          <a:r>
            <a:rPr lang="en-US" sz="800" dirty="0" smtClean="0">
              <a:solidFill>
                <a:schemeClr val="tx1"/>
              </a:solidFill>
            </a:rPr>
            <a:t>More </a:t>
          </a:r>
          <a:r>
            <a:rPr lang="en-US" sz="800" dirty="0" smtClean="0">
              <a:solidFill>
                <a:schemeClr val="tx1"/>
              </a:solidFill>
            </a:rPr>
            <a:t>TBD by DES and TAG</a:t>
          </a:r>
          <a:endParaRPr lang="en-US" sz="800" dirty="0" smtClean="0">
            <a:solidFill>
              <a:schemeClr val="tx1"/>
            </a:solidFill>
          </a:endParaRPr>
        </a:p>
        <a:p>
          <a:endParaRPr lang="en-US" sz="500" dirty="0">
            <a:solidFill>
              <a:schemeClr val="tx1"/>
            </a:solidFill>
          </a:endParaRPr>
        </a:p>
      </dgm:t>
    </dgm:pt>
    <dgm:pt modelId="{FEDC596E-55DC-44AB-A53C-C34225221318}" type="parTrans" cxnId="{19E07903-29DF-4D7F-A625-627F503AC484}">
      <dgm:prSet/>
      <dgm:spPr/>
      <dgm:t>
        <a:bodyPr/>
        <a:lstStyle/>
        <a:p>
          <a:endParaRPr lang="en-US"/>
        </a:p>
      </dgm:t>
    </dgm:pt>
    <dgm:pt modelId="{24CE4C19-950B-4AA8-A8AF-3D971B5919BA}" type="sibTrans" cxnId="{19E07903-29DF-4D7F-A625-627F503AC484}">
      <dgm:prSet/>
      <dgm:spPr/>
      <dgm:t>
        <a:bodyPr/>
        <a:lstStyle/>
        <a:p>
          <a:endParaRPr lang="en-US"/>
        </a:p>
      </dgm:t>
    </dgm:pt>
    <dgm:pt modelId="{539B216A-68D2-4A97-B83D-7B78003F9D62}">
      <dgm:prSet phldrT="[Text]" custT="1"/>
      <dgm:spPr>
        <a:solidFill>
          <a:srgbClr val="BFBFBF"/>
        </a:solidFill>
      </dgm:spPr>
      <dgm:t>
        <a:bodyPr/>
        <a:lstStyle/>
        <a:p>
          <a:r>
            <a:rPr lang="en-US" sz="800" dirty="0" smtClean="0">
              <a:solidFill>
                <a:schemeClr val="tx1"/>
              </a:solidFill>
            </a:rPr>
            <a:t>Negotiations</a:t>
          </a:r>
          <a:endParaRPr lang="en-US" sz="800" dirty="0">
            <a:solidFill>
              <a:schemeClr val="tx1"/>
            </a:solidFill>
          </a:endParaRPr>
        </a:p>
      </dgm:t>
    </dgm:pt>
    <dgm:pt modelId="{46134390-C75A-4698-AB64-A205F95BC83F}" type="parTrans" cxnId="{3633F7B0-65C0-4C17-80A3-36A855FA8CBC}">
      <dgm:prSet/>
      <dgm:spPr/>
      <dgm:t>
        <a:bodyPr/>
        <a:lstStyle/>
        <a:p>
          <a:endParaRPr lang="en-US"/>
        </a:p>
      </dgm:t>
    </dgm:pt>
    <dgm:pt modelId="{E2BC3A5A-A759-4D7D-B5A6-2B38E0543A70}" type="sibTrans" cxnId="{3633F7B0-65C0-4C17-80A3-36A855FA8CBC}">
      <dgm:prSet/>
      <dgm:spPr/>
      <dgm:t>
        <a:bodyPr/>
        <a:lstStyle/>
        <a:p>
          <a:endParaRPr lang="en-US"/>
        </a:p>
      </dgm:t>
    </dgm:pt>
    <dgm:pt modelId="{E0614A99-0B1E-3544-80F5-2EA248EB7A19}" type="pres">
      <dgm:prSet presAssocID="{E4648352-90A5-9047-A0C7-742B65F2DA76}" presName="theList" presStyleCnt="0">
        <dgm:presLayoutVars>
          <dgm:dir/>
          <dgm:animLvl val="lvl"/>
          <dgm:resizeHandles val="exact"/>
        </dgm:presLayoutVars>
      </dgm:prSet>
      <dgm:spPr/>
      <dgm:t>
        <a:bodyPr/>
        <a:lstStyle/>
        <a:p>
          <a:endParaRPr lang="en-US"/>
        </a:p>
      </dgm:t>
    </dgm:pt>
    <dgm:pt modelId="{9F4C6408-CBE6-834E-81B0-70B869FFDF34}" type="pres">
      <dgm:prSet presAssocID="{02A3768B-92A8-1D49-8B03-37E178C55DB2}" presName="compNode" presStyleCnt="0"/>
      <dgm:spPr/>
    </dgm:pt>
    <dgm:pt modelId="{70C34055-9316-C849-A249-ED94E90DBD11}" type="pres">
      <dgm:prSet presAssocID="{02A3768B-92A8-1D49-8B03-37E178C55DB2}" presName="aNode" presStyleLbl="bgShp" presStyleIdx="0" presStyleCnt="4" custLinFactNeighborX="-102"/>
      <dgm:spPr/>
      <dgm:t>
        <a:bodyPr/>
        <a:lstStyle/>
        <a:p>
          <a:endParaRPr lang="en-US"/>
        </a:p>
      </dgm:t>
    </dgm:pt>
    <dgm:pt modelId="{F27E05A4-B419-1A43-AA1F-9E271C7D25EF}" type="pres">
      <dgm:prSet presAssocID="{02A3768B-92A8-1D49-8B03-37E178C55DB2}" presName="textNode" presStyleLbl="bgShp" presStyleIdx="0" presStyleCnt="4"/>
      <dgm:spPr/>
      <dgm:t>
        <a:bodyPr/>
        <a:lstStyle/>
        <a:p>
          <a:endParaRPr lang="en-US"/>
        </a:p>
      </dgm:t>
    </dgm:pt>
    <dgm:pt modelId="{790B596F-99B6-F64E-BA64-6C6BAD9C9D97}" type="pres">
      <dgm:prSet presAssocID="{02A3768B-92A8-1D49-8B03-37E178C55DB2}" presName="compChildNode" presStyleCnt="0"/>
      <dgm:spPr/>
    </dgm:pt>
    <dgm:pt modelId="{AD985876-1347-EA4B-A1D1-0C7CD75DC42C}" type="pres">
      <dgm:prSet presAssocID="{02A3768B-92A8-1D49-8B03-37E178C55DB2}" presName="theInnerList" presStyleCnt="0"/>
      <dgm:spPr/>
    </dgm:pt>
    <dgm:pt modelId="{0A07E22C-AB9E-2640-A33E-74F1DF572B7A}" type="pres">
      <dgm:prSet presAssocID="{9965487C-ED8E-E14A-AB45-26033AD5B228}" presName="childNode" presStyleLbl="node1" presStyleIdx="0" presStyleCnt="35">
        <dgm:presLayoutVars>
          <dgm:bulletEnabled val="1"/>
        </dgm:presLayoutVars>
      </dgm:prSet>
      <dgm:spPr/>
      <dgm:t>
        <a:bodyPr/>
        <a:lstStyle/>
        <a:p>
          <a:endParaRPr lang="en-US"/>
        </a:p>
      </dgm:t>
    </dgm:pt>
    <dgm:pt modelId="{24560F33-8F3F-BE42-86BF-8A8F876A3ED4}" type="pres">
      <dgm:prSet presAssocID="{9965487C-ED8E-E14A-AB45-26033AD5B228}" presName="aSpace2" presStyleCnt="0"/>
      <dgm:spPr/>
    </dgm:pt>
    <dgm:pt modelId="{1D2FE411-837D-45FF-A481-33C356CB2BDD}" type="pres">
      <dgm:prSet presAssocID="{7FA9AA74-E0FB-488C-8FB7-9C535331F448}" presName="childNode" presStyleLbl="node1" presStyleIdx="1" presStyleCnt="35">
        <dgm:presLayoutVars>
          <dgm:bulletEnabled val="1"/>
        </dgm:presLayoutVars>
      </dgm:prSet>
      <dgm:spPr/>
      <dgm:t>
        <a:bodyPr/>
        <a:lstStyle/>
        <a:p>
          <a:endParaRPr lang="en-US"/>
        </a:p>
      </dgm:t>
    </dgm:pt>
    <dgm:pt modelId="{E04874BD-96B8-4557-B63A-C9EB02BC490F}" type="pres">
      <dgm:prSet presAssocID="{7FA9AA74-E0FB-488C-8FB7-9C535331F448}" presName="aSpace2" presStyleCnt="0"/>
      <dgm:spPr/>
    </dgm:pt>
    <dgm:pt modelId="{0FD81E0F-03FC-4654-9EDE-B9C391EF8969}" type="pres">
      <dgm:prSet presAssocID="{A3E9DE28-8EEF-4064-9C46-ECB5109CCABD}" presName="childNode" presStyleLbl="node1" presStyleIdx="2" presStyleCnt="35">
        <dgm:presLayoutVars>
          <dgm:bulletEnabled val="1"/>
        </dgm:presLayoutVars>
      </dgm:prSet>
      <dgm:spPr/>
      <dgm:t>
        <a:bodyPr/>
        <a:lstStyle/>
        <a:p>
          <a:endParaRPr lang="en-US"/>
        </a:p>
      </dgm:t>
    </dgm:pt>
    <dgm:pt modelId="{6B7F4ED0-CBD5-4FF8-AB28-144926AD6261}" type="pres">
      <dgm:prSet presAssocID="{A3E9DE28-8EEF-4064-9C46-ECB5109CCABD}" presName="aSpace2" presStyleCnt="0"/>
      <dgm:spPr/>
    </dgm:pt>
    <dgm:pt modelId="{AAF4D124-B947-43C1-91DF-8D13468E4AE6}" type="pres">
      <dgm:prSet presAssocID="{21A69054-4850-45E4-A062-DDE6CCC22BD8}" presName="childNode" presStyleLbl="node1" presStyleIdx="3" presStyleCnt="35">
        <dgm:presLayoutVars>
          <dgm:bulletEnabled val="1"/>
        </dgm:presLayoutVars>
      </dgm:prSet>
      <dgm:spPr/>
      <dgm:t>
        <a:bodyPr/>
        <a:lstStyle/>
        <a:p>
          <a:endParaRPr lang="en-US"/>
        </a:p>
      </dgm:t>
    </dgm:pt>
    <dgm:pt modelId="{23A6C27F-4C3B-44A5-AA52-DE81C8E44B39}" type="pres">
      <dgm:prSet presAssocID="{21A69054-4850-45E4-A062-DDE6CCC22BD8}" presName="aSpace2" presStyleCnt="0"/>
      <dgm:spPr/>
    </dgm:pt>
    <dgm:pt modelId="{54CBEC14-8563-4CD0-A68D-1CE776E02D36}" type="pres">
      <dgm:prSet presAssocID="{75179698-4C32-413C-AA78-9838A8565672}" presName="childNode" presStyleLbl="node1" presStyleIdx="4" presStyleCnt="35">
        <dgm:presLayoutVars>
          <dgm:bulletEnabled val="1"/>
        </dgm:presLayoutVars>
      </dgm:prSet>
      <dgm:spPr/>
      <dgm:t>
        <a:bodyPr/>
        <a:lstStyle/>
        <a:p>
          <a:endParaRPr lang="en-US"/>
        </a:p>
      </dgm:t>
    </dgm:pt>
    <dgm:pt modelId="{46BFC1F6-C3A4-442F-B4CA-AB86AABE480D}" type="pres">
      <dgm:prSet presAssocID="{75179698-4C32-413C-AA78-9838A8565672}" presName="aSpace2" presStyleCnt="0"/>
      <dgm:spPr/>
    </dgm:pt>
    <dgm:pt modelId="{DEAA49F1-2DAF-4C16-ABBD-BA36EF1B63E9}" type="pres">
      <dgm:prSet presAssocID="{BF09BA5E-B2B6-4DD1-8899-FB0D99A868C4}" presName="childNode" presStyleLbl="node1" presStyleIdx="5" presStyleCnt="35">
        <dgm:presLayoutVars>
          <dgm:bulletEnabled val="1"/>
        </dgm:presLayoutVars>
      </dgm:prSet>
      <dgm:spPr/>
      <dgm:t>
        <a:bodyPr/>
        <a:lstStyle/>
        <a:p>
          <a:endParaRPr lang="en-US"/>
        </a:p>
      </dgm:t>
    </dgm:pt>
    <dgm:pt modelId="{04AC692B-A420-4B2D-9E29-140C40A7E90C}" type="pres">
      <dgm:prSet presAssocID="{BF09BA5E-B2B6-4DD1-8899-FB0D99A868C4}" presName="aSpace2" presStyleCnt="0"/>
      <dgm:spPr/>
    </dgm:pt>
    <dgm:pt modelId="{123D2409-F54C-4AB0-9E59-F451A117829B}" type="pres">
      <dgm:prSet presAssocID="{96E4A233-4D78-4ABD-B6F5-E1816882EA01}" presName="childNode" presStyleLbl="node1" presStyleIdx="6" presStyleCnt="35">
        <dgm:presLayoutVars>
          <dgm:bulletEnabled val="1"/>
        </dgm:presLayoutVars>
      </dgm:prSet>
      <dgm:spPr/>
      <dgm:t>
        <a:bodyPr/>
        <a:lstStyle/>
        <a:p>
          <a:endParaRPr lang="en-US"/>
        </a:p>
      </dgm:t>
    </dgm:pt>
    <dgm:pt modelId="{DA753B45-9036-46CF-A5B0-7259D940C920}" type="pres">
      <dgm:prSet presAssocID="{96E4A233-4D78-4ABD-B6F5-E1816882EA01}" presName="aSpace2" presStyleCnt="0"/>
      <dgm:spPr/>
    </dgm:pt>
    <dgm:pt modelId="{782F6DFE-DC7B-4DCF-9F54-036698126B04}" type="pres">
      <dgm:prSet presAssocID="{4466A2BB-2501-464A-97B0-BDE4C50AC014}" presName="childNode" presStyleLbl="node1" presStyleIdx="7" presStyleCnt="35">
        <dgm:presLayoutVars>
          <dgm:bulletEnabled val="1"/>
        </dgm:presLayoutVars>
      </dgm:prSet>
      <dgm:spPr/>
      <dgm:t>
        <a:bodyPr/>
        <a:lstStyle/>
        <a:p>
          <a:endParaRPr lang="en-US"/>
        </a:p>
      </dgm:t>
    </dgm:pt>
    <dgm:pt modelId="{CBE94FC0-0BC0-7543-AB0E-A41E0BCA5EFF}" type="pres">
      <dgm:prSet presAssocID="{02A3768B-92A8-1D49-8B03-37E178C55DB2}" presName="aSpace" presStyleCnt="0"/>
      <dgm:spPr/>
    </dgm:pt>
    <dgm:pt modelId="{C889C325-D9C5-3242-8C44-6B5F88EEF40E}" type="pres">
      <dgm:prSet presAssocID="{F574CEF6-15A9-8448-97CE-62A45C443694}" presName="compNode" presStyleCnt="0"/>
      <dgm:spPr/>
    </dgm:pt>
    <dgm:pt modelId="{68D40636-74AB-2841-ADF0-D8E4CF6C83F9}" type="pres">
      <dgm:prSet presAssocID="{F574CEF6-15A9-8448-97CE-62A45C443694}" presName="aNode" presStyleLbl="bgShp" presStyleIdx="1" presStyleCnt="4"/>
      <dgm:spPr/>
      <dgm:t>
        <a:bodyPr/>
        <a:lstStyle/>
        <a:p>
          <a:endParaRPr lang="en-US"/>
        </a:p>
      </dgm:t>
    </dgm:pt>
    <dgm:pt modelId="{B3C12D1B-CF57-D349-97B4-1255789512F2}" type="pres">
      <dgm:prSet presAssocID="{F574CEF6-15A9-8448-97CE-62A45C443694}" presName="textNode" presStyleLbl="bgShp" presStyleIdx="1" presStyleCnt="4"/>
      <dgm:spPr/>
      <dgm:t>
        <a:bodyPr/>
        <a:lstStyle/>
        <a:p>
          <a:endParaRPr lang="en-US"/>
        </a:p>
      </dgm:t>
    </dgm:pt>
    <dgm:pt modelId="{8C2B333A-A54F-9C45-A533-9F14DD781C56}" type="pres">
      <dgm:prSet presAssocID="{F574CEF6-15A9-8448-97CE-62A45C443694}" presName="compChildNode" presStyleCnt="0"/>
      <dgm:spPr/>
    </dgm:pt>
    <dgm:pt modelId="{BE2949D8-4292-FB45-AF3B-C052CF3A4427}" type="pres">
      <dgm:prSet presAssocID="{F574CEF6-15A9-8448-97CE-62A45C443694}" presName="theInnerList" presStyleCnt="0"/>
      <dgm:spPr/>
    </dgm:pt>
    <dgm:pt modelId="{67F83191-C7A7-A643-9D24-3D456AB02F43}" type="pres">
      <dgm:prSet presAssocID="{528D2BBA-5B1F-1442-8AE6-0B1083B90D7C}" presName="childNode" presStyleLbl="node1" presStyleIdx="8" presStyleCnt="35">
        <dgm:presLayoutVars>
          <dgm:bulletEnabled val="1"/>
        </dgm:presLayoutVars>
      </dgm:prSet>
      <dgm:spPr/>
      <dgm:t>
        <a:bodyPr/>
        <a:lstStyle/>
        <a:p>
          <a:endParaRPr lang="en-US"/>
        </a:p>
      </dgm:t>
    </dgm:pt>
    <dgm:pt modelId="{A5792F23-9CB3-4D0B-8C5D-38651A22ACB7}" type="pres">
      <dgm:prSet presAssocID="{528D2BBA-5B1F-1442-8AE6-0B1083B90D7C}" presName="aSpace2" presStyleCnt="0"/>
      <dgm:spPr/>
    </dgm:pt>
    <dgm:pt modelId="{00D3427C-E170-4485-A22B-56FD4E4CC1A2}" type="pres">
      <dgm:prSet presAssocID="{DC490B9B-1E76-4A53-BDF1-469A75C16C80}" presName="childNode" presStyleLbl="node1" presStyleIdx="9" presStyleCnt="35">
        <dgm:presLayoutVars>
          <dgm:bulletEnabled val="1"/>
        </dgm:presLayoutVars>
      </dgm:prSet>
      <dgm:spPr/>
      <dgm:t>
        <a:bodyPr/>
        <a:lstStyle/>
        <a:p>
          <a:endParaRPr lang="en-US"/>
        </a:p>
      </dgm:t>
    </dgm:pt>
    <dgm:pt modelId="{1F6878ED-85FA-4576-B086-39AFA701C7E1}" type="pres">
      <dgm:prSet presAssocID="{DC490B9B-1E76-4A53-BDF1-469A75C16C80}" presName="aSpace2" presStyleCnt="0"/>
      <dgm:spPr/>
    </dgm:pt>
    <dgm:pt modelId="{68225956-B61F-470D-BCF3-E1165D5DB65B}" type="pres">
      <dgm:prSet presAssocID="{1B29428F-851E-404A-8399-7289F9FFAB5E}" presName="childNode" presStyleLbl="node1" presStyleIdx="10" presStyleCnt="35">
        <dgm:presLayoutVars>
          <dgm:bulletEnabled val="1"/>
        </dgm:presLayoutVars>
      </dgm:prSet>
      <dgm:spPr/>
      <dgm:t>
        <a:bodyPr/>
        <a:lstStyle/>
        <a:p>
          <a:endParaRPr lang="en-US"/>
        </a:p>
      </dgm:t>
    </dgm:pt>
    <dgm:pt modelId="{FDFC214C-B93A-48C0-8DE5-901A40FF0399}" type="pres">
      <dgm:prSet presAssocID="{1B29428F-851E-404A-8399-7289F9FFAB5E}" presName="aSpace2" presStyleCnt="0"/>
      <dgm:spPr/>
    </dgm:pt>
    <dgm:pt modelId="{B2A1FB12-DA8A-44CB-A761-22836D7C5D73}" type="pres">
      <dgm:prSet presAssocID="{92AD0A20-49A3-418B-9048-AC97189E6AC9}" presName="childNode" presStyleLbl="node1" presStyleIdx="11" presStyleCnt="35">
        <dgm:presLayoutVars>
          <dgm:bulletEnabled val="1"/>
        </dgm:presLayoutVars>
      </dgm:prSet>
      <dgm:spPr/>
      <dgm:t>
        <a:bodyPr/>
        <a:lstStyle/>
        <a:p>
          <a:endParaRPr lang="en-US"/>
        </a:p>
      </dgm:t>
    </dgm:pt>
    <dgm:pt modelId="{FD7172C0-3866-4DD8-9FC1-8B1C8C1D9390}" type="pres">
      <dgm:prSet presAssocID="{92AD0A20-49A3-418B-9048-AC97189E6AC9}" presName="aSpace2" presStyleCnt="0"/>
      <dgm:spPr/>
    </dgm:pt>
    <dgm:pt modelId="{01EB812F-F8FC-4B8A-B30D-D629A3BDE936}" type="pres">
      <dgm:prSet presAssocID="{DEBA70B1-A1E8-4738-87CB-A31958AC14F4}" presName="childNode" presStyleLbl="node1" presStyleIdx="12" presStyleCnt="35">
        <dgm:presLayoutVars>
          <dgm:bulletEnabled val="1"/>
        </dgm:presLayoutVars>
      </dgm:prSet>
      <dgm:spPr/>
      <dgm:t>
        <a:bodyPr/>
        <a:lstStyle/>
        <a:p>
          <a:endParaRPr lang="en-US"/>
        </a:p>
      </dgm:t>
    </dgm:pt>
    <dgm:pt modelId="{9D13AF2D-796C-4146-AFF7-50EFB5DFF193}" type="pres">
      <dgm:prSet presAssocID="{DEBA70B1-A1E8-4738-87CB-A31958AC14F4}" presName="aSpace2" presStyleCnt="0"/>
      <dgm:spPr/>
    </dgm:pt>
    <dgm:pt modelId="{CFC2835E-9469-4A12-A062-A76EF3626D0D}" type="pres">
      <dgm:prSet presAssocID="{AA976490-E1EA-4646-A74F-89651C7BFFEB}" presName="childNode" presStyleLbl="node1" presStyleIdx="13" presStyleCnt="35">
        <dgm:presLayoutVars>
          <dgm:bulletEnabled val="1"/>
        </dgm:presLayoutVars>
      </dgm:prSet>
      <dgm:spPr/>
      <dgm:t>
        <a:bodyPr/>
        <a:lstStyle/>
        <a:p>
          <a:endParaRPr lang="en-US"/>
        </a:p>
      </dgm:t>
    </dgm:pt>
    <dgm:pt modelId="{1EB523D7-FFE1-48E8-8E1A-E322AD1C6213}" type="pres">
      <dgm:prSet presAssocID="{AA976490-E1EA-4646-A74F-89651C7BFFEB}" presName="aSpace2" presStyleCnt="0"/>
      <dgm:spPr/>
    </dgm:pt>
    <dgm:pt modelId="{084DA12F-3C45-4FBE-9F5E-CA9EA36EFBE6}" type="pres">
      <dgm:prSet presAssocID="{72E41CB6-217A-4C09-8EE8-95CBB535BC04}" presName="childNode" presStyleLbl="node1" presStyleIdx="14" presStyleCnt="35">
        <dgm:presLayoutVars>
          <dgm:bulletEnabled val="1"/>
        </dgm:presLayoutVars>
      </dgm:prSet>
      <dgm:spPr/>
      <dgm:t>
        <a:bodyPr/>
        <a:lstStyle/>
        <a:p>
          <a:endParaRPr lang="en-US"/>
        </a:p>
      </dgm:t>
    </dgm:pt>
    <dgm:pt modelId="{A2CC2ADC-F450-413A-B35F-78DE51D010EB}" type="pres">
      <dgm:prSet presAssocID="{72E41CB6-217A-4C09-8EE8-95CBB535BC04}" presName="aSpace2" presStyleCnt="0"/>
      <dgm:spPr/>
    </dgm:pt>
    <dgm:pt modelId="{D0B87A0A-CAAF-42D1-8331-884B4D6D6A1A}" type="pres">
      <dgm:prSet presAssocID="{F7132C05-5A58-49FB-B0CE-2733F8B2528B}" presName="childNode" presStyleLbl="node1" presStyleIdx="15" presStyleCnt="35">
        <dgm:presLayoutVars>
          <dgm:bulletEnabled val="1"/>
        </dgm:presLayoutVars>
      </dgm:prSet>
      <dgm:spPr/>
      <dgm:t>
        <a:bodyPr/>
        <a:lstStyle/>
        <a:p>
          <a:endParaRPr lang="en-US"/>
        </a:p>
      </dgm:t>
    </dgm:pt>
    <dgm:pt modelId="{CA19CE0B-D717-DC44-9C82-F1E15EA33F9C}" type="pres">
      <dgm:prSet presAssocID="{F574CEF6-15A9-8448-97CE-62A45C443694}" presName="aSpace" presStyleCnt="0"/>
      <dgm:spPr/>
    </dgm:pt>
    <dgm:pt modelId="{D11155A0-4BDC-0B4D-BD8C-A204660C0A83}" type="pres">
      <dgm:prSet presAssocID="{52D757DA-405D-CB40-9168-BB0EB6131F8E}" presName="compNode" presStyleCnt="0"/>
      <dgm:spPr/>
    </dgm:pt>
    <dgm:pt modelId="{33861425-4D6D-AA42-B5CC-7D32ACE3CDF4}" type="pres">
      <dgm:prSet presAssocID="{52D757DA-405D-CB40-9168-BB0EB6131F8E}" presName="aNode" presStyleLbl="bgShp" presStyleIdx="2" presStyleCnt="4" custLinFactNeighborX="314" custLinFactNeighborY="-706"/>
      <dgm:spPr/>
      <dgm:t>
        <a:bodyPr/>
        <a:lstStyle/>
        <a:p>
          <a:endParaRPr lang="en-US"/>
        </a:p>
      </dgm:t>
    </dgm:pt>
    <dgm:pt modelId="{4E7A0515-BA97-F945-B0B6-007501C3BD3D}" type="pres">
      <dgm:prSet presAssocID="{52D757DA-405D-CB40-9168-BB0EB6131F8E}" presName="textNode" presStyleLbl="bgShp" presStyleIdx="2" presStyleCnt="4"/>
      <dgm:spPr/>
      <dgm:t>
        <a:bodyPr/>
        <a:lstStyle/>
        <a:p>
          <a:endParaRPr lang="en-US"/>
        </a:p>
      </dgm:t>
    </dgm:pt>
    <dgm:pt modelId="{60999791-86F6-1946-8BCB-9587B98FC30F}" type="pres">
      <dgm:prSet presAssocID="{52D757DA-405D-CB40-9168-BB0EB6131F8E}" presName="compChildNode" presStyleCnt="0"/>
      <dgm:spPr/>
    </dgm:pt>
    <dgm:pt modelId="{1430AE39-46F4-B344-A17F-D2D25F8986F3}" type="pres">
      <dgm:prSet presAssocID="{52D757DA-405D-CB40-9168-BB0EB6131F8E}" presName="theInnerList" presStyleCnt="0"/>
      <dgm:spPr/>
    </dgm:pt>
    <dgm:pt modelId="{6586D999-65E9-D147-AA75-9011CB95A207}" type="pres">
      <dgm:prSet presAssocID="{B866D0FD-CB10-454F-B933-616874E8B7E8}" presName="childNode" presStyleLbl="node1" presStyleIdx="16" presStyleCnt="35">
        <dgm:presLayoutVars>
          <dgm:bulletEnabled val="1"/>
        </dgm:presLayoutVars>
      </dgm:prSet>
      <dgm:spPr/>
      <dgm:t>
        <a:bodyPr/>
        <a:lstStyle/>
        <a:p>
          <a:endParaRPr lang="en-US"/>
        </a:p>
      </dgm:t>
    </dgm:pt>
    <dgm:pt modelId="{D99AA8D8-C60D-3544-9E95-3F7047A06F71}" type="pres">
      <dgm:prSet presAssocID="{B866D0FD-CB10-454F-B933-616874E8B7E8}" presName="aSpace2" presStyleCnt="0"/>
      <dgm:spPr/>
    </dgm:pt>
    <dgm:pt modelId="{6278C1CB-4003-AE49-A37C-B5C29CB743F0}" type="pres">
      <dgm:prSet presAssocID="{00961D53-D843-9F4E-9E8F-EC53DABAAD8A}" presName="childNode" presStyleLbl="node1" presStyleIdx="17" presStyleCnt="35">
        <dgm:presLayoutVars>
          <dgm:bulletEnabled val="1"/>
        </dgm:presLayoutVars>
      </dgm:prSet>
      <dgm:spPr/>
      <dgm:t>
        <a:bodyPr/>
        <a:lstStyle/>
        <a:p>
          <a:endParaRPr lang="en-US"/>
        </a:p>
      </dgm:t>
    </dgm:pt>
    <dgm:pt modelId="{80FCC784-BA1C-D54F-B332-EFA18E69D709}" type="pres">
      <dgm:prSet presAssocID="{00961D53-D843-9F4E-9E8F-EC53DABAAD8A}" presName="aSpace2" presStyleCnt="0"/>
      <dgm:spPr/>
    </dgm:pt>
    <dgm:pt modelId="{201555CE-0CC6-4240-94D3-5AC101019014}" type="pres">
      <dgm:prSet presAssocID="{14467DF6-AB2E-E74D-ACC5-62BFE7719ADE}" presName="childNode" presStyleLbl="node1" presStyleIdx="18" presStyleCnt="35">
        <dgm:presLayoutVars>
          <dgm:bulletEnabled val="1"/>
        </dgm:presLayoutVars>
      </dgm:prSet>
      <dgm:spPr/>
      <dgm:t>
        <a:bodyPr/>
        <a:lstStyle/>
        <a:p>
          <a:endParaRPr lang="en-US"/>
        </a:p>
      </dgm:t>
    </dgm:pt>
    <dgm:pt modelId="{CCF83599-83E5-434D-AA08-84B2A2819A1A}" type="pres">
      <dgm:prSet presAssocID="{14467DF6-AB2E-E74D-ACC5-62BFE7719ADE}" presName="aSpace2" presStyleCnt="0"/>
      <dgm:spPr/>
    </dgm:pt>
    <dgm:pt modelId="{0CF7BD11-EAE7-D441-A7C3-B7CA12A7DE0B}" type="pres">
      <dgm:prSet presAssocID="{DBC26D42-BA9E-0E44-8363-C4AC985788DB}" presName="childNode" presStyleLbl="node1" presStyleIdx="19" presStyleCnt="35">
        <dgm:presLayoutVars>
          <dgm:bulletEnabled val="1"/>
        </dgm:presLayoutVars>
      </dgm:prSet>
      <dgm:spPr/>
      <dgm:t>
        <a:bodyPr/>
        <a:lstStyle/>
        <a:p>
          <a:endParaRPr lang="en-US"/>
        </a:p>
      </dgm:t>
    </dgm:pt>
    <dgm:pt modelId="{D56F2285-CB2D-46B9-940B-05E609231ED6}" type="pres">
      <dgm:prSet presAssocID="{DBC26D42-BA9E-0E44-8363-C4AC985788DB}" presName="aSpace2" presStyleCnt="0"/>
      <dgm:spPr/>
    </dgm:pt>
    <dgm:pt modelId="{A9B0EC9C-970A-4CD9-BB46-BAFBD57F5A65}" type="pres">
      <dgm:prSet presAssocID="{C14FA406-A0AB-4312-8644-2DF70D6CB947}" presName="childNode" presStyleLbl="node1" presStyleIdx="20" presStyleCnt="35">
        <dgm:presLayoutVars>
          <dgm:bulletEnabled val="1"/>
        </dgm:presLayoutVars>
      </dgm:prSet>
      <dgm:spPr/>
      <dgm:t>
        <a:bodyPr/>
        <a:lstStyle/>
        <a:p>
          <a:endParaRPr lang="en-US"/>
        </a:p>
      </dgm:t>
    </dgm:pt>
    <dgm:pt modelId="{6ECF5EA4-5DBF-4B8D-9936-54805CABFF6D}" type="pres">
      <dgm:prSet presAssocID="{C14FA406-A0AB-4312-8644-2DF70D6CB947}" presName="aSpace2" presStyleCnt="0"/>
      <dgm:spPr/>
    </dgm:pt>
    <dgm:pt modelId="{5573A071-9B42-4494-AD0F-556913DFCA87}" type="pres">
      <dgm:prSet presAssocID="{BF791FE9-3205-4A14-B77D-F3CF09A7B83C}" presName="childNode" presStyleLbl="node1" presStyleIdx="21" presStyleCnt="35">
        <dgm:presLayoutVars>
          <dgm:bulletEnabled val="1"/>
        </dgm:presLayoutVars>
      </dgm:prSet>
      <dgm:spPr/>
      <dgm:t>
        <a:bodyPr/>
        <a:lstStyle/>
        <a:p>
          <a:endParaRPr lang="en-US"/>
        </a:p>
      </dgm:t>
    </dgm:pt>
    <dgm:pt modelId="{8FB15815-3A83-41D9-8423-A0AE0A672369}" type="pres">
      <dgm:prSet presAssocID="{BF791FE9-3205-4A14-B77D-F3CF09A7B83C}" presName="aSpace2" presStyleCnt="0"/>
      <dgm:spPr/>
    </dgm:pt>
    <dgm:pt modelId="{BA16D56B-738A-48A2-8C6F-551A4BE66D88}" type="pres">
      <dgm:prSet presAssocID="{DFA610DE-456D-473A-B4AD-A2BB47AF3229}" presName="childNode" presStyleLbl="node1" presStyleIdx="22" presStyleCnt="35">
        <dgm:presLayoutVars>
          <dgm:bulletEnabled val="1"/>
        </dgm:presLayoutVars>
      </dgm:prSet>
      <dgm:spPr/>
      <dgm:t>
        <a:bodyPr/>
        <a:lstStyle/>
        <a:p>
          <a:endParaRPr lang="en-US"/>
        </a:p>
      </dgm:t>
    </dgm:pt>
    <dgm:pt modelId="{A8E45281-E252-6F44-AA09-2E2C80F7B84F}" type="pres">
      <dgm:prSet presAssocID="{52D757DA-405D-CB40-9168-BB0EB6131F8E}" presName="aSpace" presStyleCnt="0"/>
      <dgm:spPr/>
    </dgm:pt>
    <dgm:pt modelId="{2974C7CB-C43D-3E40-8030-9827ED272248}" type="pres">
      <dgm:prSet presAssocID="{651520FD-A9AE-0A42-A2CD-522BF469FBA9}" presName="compNode" presStyleCnt="0"/>
      <dgm:spPr/>
    </dgm:pt>
    <dgm:pt modelId="{24719371-1DF8-C04C-AE1C-9687CFACF6B8}" type="pres">
      <dgm:prSet presAssocID="{651520FD-A9AE-0A42-A2CD-522BF469FBA9}" presName="aNode" presStyleLbl="bgShp" presStyleIdx="3" presStyleCnt="4"/>
      <dgm:spPr/>
      <dgm:t>
        <a:bodyPr/>
        <a:lstStyle/>
        <a:p>
          <a:endParaRPr lang="en-US"/>
        </a:p>
      </dgm:t>
    </dgm:pt>
    <dgm:pt modelId="{69C72D42-713C-9C4E-AAC7-CD1EA553FC01}" type="pres">
      <dgm:prSet presAssocID="{651520FD-A9AE-0A42-A2CD-522BF469FBA9}" presName="textNode" presStyleLbl="bgShp" presStyleIdx="3" presStyleCnt="4"/>
      <dgm:spPr/>
      <dgm:t>
        <a:bodyPr/>
        <a:lstStyle/>
        <a:p>
          <a:endParaRPr lang="en-US"/>
        </a:p>
      </dgm:t>
    </dgm:pt>
    <dgm:pt modelId="{1515C449-21F3-F048-ACDC-0B5327C1D8EF}" type="pres">
      <dgm:prSet presAssocID="{651520FD-A9AE-0A42-A2CD-522BF469FBA9}" presName="compChildNode" presStyleCnt="0"/>
      <dgm:spPr/>
    </dgm:pt>
    <dgm:pt modelId="{DC839BE0-0DB1-ED43-972A-3BE1E9897227}" type="pres">
      <dgm:prSet presAssocID="{651520FD-A9AE-0A42-A2CD-522BF469FBA9}" presName="theInnerList" presStyleCnt="0"/>
      <dgm:spPr/>
    </dgm:pt>
    <dgm:pt modelId="{397B4CE5-3D99-E748-A7EC-891F3D315F2D}" type="pres">
      <dgm:prSet presAssocID="{013F9578-71E2-3B4F-A5DC-2A5FAEF498FD}" presName="childNode" presStyleLbl="node1" presStyleIdx="23" presStyleCnt="35" custAng="0">
        <dgm:presLayoutVars>
          <dgm:bulletEnabled val="1"/>
        </dgm:presLayoutVars>
      </dgm:prSet>
      <dgm:spPr/>
      <dgm:t>
        <a:bodyPr/>
        <a:lstStyle/>
        <a:p>
          <a:endParaRPr lang="en-US"/>
        </a:p>
      </dgm:t>
    </dgm:pt>
    <dgm:pt modelId="{9EE33843-B041-6845-A58C-0DF9AF93FC58}" type="pres">
      <dgm:prSet presAssocID="{013F9578-71E2-3B4F-A5DC-2A5FAEF498FD}" presName="aSpace2" presStyleCnt="0"/>
      <dgm:spPr/>
    </dgm:pt>
    <dgm:pt modelId="{C5D388C0-BEB8-4B46-BA98-447F97E04DC0}" type="pres">
      <dgm:prSet presAssocID="{539B216A-68D2-4A97-B83D-7B78003F9D62}" presName="childNode" presStyleLbl="node1" presStyleIdx="24" presStyleCnt="35">
        <dgm:presLayoutVars>
          <dgm:bulletEnabled val="1"/>
        </dgm:presLayoutVars>
      </dgm:prSet>
      <dgm:spPr/>
      <dgm:t>
        <a:bodyPr/>
        <a:lstStyle/>
        <a:p>
          <a:endParaRPr lang="en-US"/>
        </a:p>
      </dgm:t>
    </dgm:pt>
    <dgm:pt modelId="{C483C1F6-B0F6-411D-8BC6-FF99FF0EEADD}" type="pres">
      <dgm:prSet presAssocID="{539B216A-68D2-4A97-B83D-7B78003F9D62}" presName="aSpace2" presStyleCnt="0"/>
      <dgm:spPr/>
    </dgm:pt>
    <dgm:pt modelId="{648E5336-2AF9-4F9E-ADE3-621CFAD4AC0E}" type="pres">
      <dgm:prSet presAssocID="{2C6964A0-BCE8-4F14-839F-1AA652BC6E0B}" presName="childNode" presStyleLbl="node1" presStyleIdx="25" presStyleCnt="35">
        <dgm:presLayoutVars>
          <dgm:bulletEnabled val="1"/>
        </dgm:presLayoutVars>
      </dgm:prSet>
      <dgm:spPr/>
      <dgm:t>
        <a:bodyPr/>
        <a:lstStyle/>
        <a:p>
          <a:endParaRPr lang="en-US"/>
        </a:p>
      </dgm:t>
    </dgm:pt>
    <dgm:pt modelId="{F2347FCE-4B0C-483A-A7FE-96E5AE228213}" type="pres">
      <dgm:prSet presAssocID="{2C6964A0-BCE8-4F14-839F-1AA652BC6E0B}" presName="aSpace2" presStyleCnt="0"/>
      <dgm:spPr/>
    </dgm:pt>
    <dgm:pt modelId="{C2E7A793-9DD9-460B-9E67-AAB0FEB220B8}" type="pres">
      <dgm:prSet presAssocID="{C4FD6231-FCA8-4C23-9EE9-76E76E08AED4}" presName="childNode" presStyleLbl="node1" presStyleIdx="26" presStyleCnt="35">
        <dgm:presLayoutVars>
          <dgm:bulletEnabled val="1"/>
        </dgm:presLayoutVars>
      </dgm:prSet>
      <dgm:spPr/>
      <dgm:t>
        <a:bodyPr/>
        <a:lstStyle/>
        <a:p>
          <a:endParaRPr lang="en-US"/>
        </a:p>
      </dgm:t>
    </dgm:pt>
    <dgm:pt modelId="{9FDB2DD1-A468-459C-9B6E-4F926289DD21}" type="pres">
      <dgm:prSet presAssocID="{C4FD6231-FCA8-4C23-9EE9-76E76E08AED4}" presName="aSpace2" presStyleCnt="0"/>
      <dgm:spPr/>
    </dgm:pt>
    <dgm:pt modelId="{C693B982-7EC9-4AE3-AE37-C84E4F9ECCF7}" type="pres">
      <dgm:prSet presAssocID="{4CC55B6B-4FFA-4EAF-830E-4FCD7197E81C}" presName="childNode" presStyleLbl="node1" presStyleIdx="27" presStyleCnt="35">
        <dgm:presLayoutVars>
          <dgm:bulletEnabled val="1"/>
        </dgm:presLayoutVars>
      </dgm:prSet>
      <dgm:spPr/>
      <dgm:t>
        <a:bodyPr/>
        <a:lstStyle/>
        <a:p>
          <a:endParaRPr lang="en-US"/>
        </a:p>
      </dgm:t>
    </dgm:pt>
    <dgm:pt modelId="{BD528521-6465-48D0-AC5C-0C97576418C2}" type="pres">
      <dgm:prSet presAssocID="{4CC55B6B-4FFA-4EAF-830E-4FCD7197E81C}" presName="aSpace2" presStyleCnt="0"/>
      <dgm:spPr/>
    </dgm:pt>
    <dgm:pt modelId="{A3FD08AC-19E0-4CBF-94ED-46E7D0A9E430}" type="pres">
      <dgm:prSet presAssocID="{4C3CE7B6-3300-4912-9F0F-EFE52609B947}" presName="childNode" presStyleLbl="node1" presStyleIdx="28" presStyleCnt="35">
        <dgm:presLayoutVars>
          <dgm:bulletEnabled val="1"/>
        </dgm:presLayoutVars>
      </dgm:prSet>
      <dgm:spPr/>
      <dgm:t>
        <a:bodyPr/>
        <a:lstStyle/>
        <a:p>
          <a:endParaRPr lang="en-US"/>
        </a:p>
      </dgm:t>
    </dgm:pt>
    <dgm:pt modelId="{B55D9F75-DB2C-442A-A3C0-58D9083AA4EF}" type="pres">
      <dgm:prSet presAssocID="{4C3CE7B6-3300-4912-9F0F-EFE52609B947}" presName="aSpace2" presStyleCnt="0"/>
      <dgm:spPr/>
    </dgm:pt>
    <dgm:pt modelId="{4C04CEE0-8576-4C4A-930E-60E612283BC9}" type="pres">
      <dgm:prSet presAssocID="{48BD428B-89A5-48E7-AFE3-15861B8997EA}" presName="childNode" presStyleLbl="node1" presStyleIdx="29" presStyleCnt="35">
        <dgm:presLayoutVars>
          <dgm:bulletEnabled val="1"/>
        </dgm:presLayoutVars>
      </dgm:prSet>
      <dgm:spPr/>
      <dgm:t>
        <a:bodyPr/>
        <a:lstStyle/>
        <a:p>
          <a:endParaRPr lang="en-US"/>
        </a:p>
      </dgm:t>
    </dgm:pt>
    <dgm:pt modelId="{AF1CE1EC-F48D-4D65-B01F-053DF651B310}" type="pres">
      <dgm:prSet presAssocID="{48BD428B-89A5-48E7-AFE3-15861B8997EA}" presName="aSpace2" presStyleCnt="0"/>
      <dgm:spPr/>
    </dgm:pt>
    <dgm:pt modelId="{DEA82212-4C49-4FBD-A2A6-9FD6162679D1}" type="pres">
      <dgm:prSet presAssocID="{509AA866-2AFE-4FD3-BED0-D183AD05D109}" presName="childNode" presStyleLbl="node1" presStyleIdx="30" presStyleCnt="35">
        <dgm:presLayoutVars>
          <dgm:bulletEnabled val="1"/>
        </dgm:presLayoutVars>
      </dgm:prSet>
      <dgm:spPr/>
      <dgm:t>
        <a:bodyPr/>
        <a:lstStyle/>
        <a:p>
          <a:endParaRPr lang="en-US"/>
        </a:p>
      </dgm:t>
    </dgm:pt>
    <dgm:pt modelId="{120EC923-ED7C-4ECF-830E-0C44680333A7}" type="pres">
      <dgm:prSet presAssocID="{509AA866-2AFE-4FD3-BED0-D183AD05D109}" presName="aSpace2" presStyleCnt="0"/>
      <dgm:spPr/>
    </dgm:pt>
    <dgm:pt modelId="{38747434-4C34-4624-A4D2-EDE27FFEE486}" type="pres">
      <dgm:prSet presAssocID="{2B02EE86-3D18-499C-8777-84C393A57EB0}" presName="childNode" presStyleLbl="node1" presStyleIdx="31" presStyleCnt="35">
        <dgm:presLayoutVars>
          <dgm:bulletEnabled val="1"/>
        </dgm:presLayoutVars>
      </dgm:prSet>
      <dgm:spPr/>
      <dgm:t>
        <a:bodyPr/>
        <a:lstStyle/>
        <a:p>
          <a:endParaRPr lang="en-US"/>
        </a:p>
      </dgm:t>
    </dgm:pt>
    <dgm:pt modelId="{D639C9F9-B53B-4F5F-A50C-FB8E7C9486B7}" type="pres">
      <dgm:prSet presAssocID="{2B02EE86-3D18-499C-8777-84C393A57EB0}" presName="aSpace2" presStyleCnt="0"/>
      <dgm:spPr/>
    </dgm:pt>
    <dgm:pt modelId="{C3ACBC06-161D-4831-9A46-CA661CF88A05}" type="pres">
      <dgm:prSet presAssocID="{14248FFD-1C70-4373-9A66-BCF37FBC3D24}" presName="childNode" presStyleLbl="node1" presStyleIdx="32" presStyleCnt="35">
        <dgm:presLayoutVars>
          <dgm:bulletEnabled val="1"/>
        </dgm:presLayoutVars>
      </dgm:prSet>
      <dgm:spPr/>
      <dgm:t>
        <a:bodyPr/>
        <a:lstStyle/>
        <a:p>
          <a:endParaRPr lang="en-US"/>
        </a:p>
      </dgm:t>
    </dgm:pt>
    <dgm:pt modelId="{4D7764E0-0DA5-4179-8D06-F9511E859FD3}" type="pres">
      <dgm:prSet presAssocID="{14248FFD-1C70-4373-9A66-BCF37FBC3D24}" presName="aSpace2" presStyleCnt="0"/>
      <dgm:spPr/>
    </dgm:pt>
    <dgm:pt modelId="{9AA8B823-841C-4D6E-8AC9-17CF26F18189}" type="pres">
      <dgm:prSet presAssocID="{BB08B6BF-ADDF-4FD2-B399-CB1D57966BD3}" presName="childNode" presStyleLbl="node1" presStyleIdx="33" presStyleCnt="35">
        <dgm:presLayoutVars>
          <dgm:bulletEnabled val="1"/>
        </dgm:presLayoutVars>
      </dgm:prSet>
      <dgm:spPr/>
      <dgm:t>
        <a:bodyPr/>
        <a:lstStyle/>
        <a:p>
          <a:endParaRPr lang="en-US"/>
        </a:p>
      </dgm:t>
    </dgm:pt>
    <dgm:pt modelId="{FA8EBBEF-FB94-4951-9E39-8496D4281DB9}" type="pres">
      <dgm:prSet presAssocID="{BB08B6BF-ADDF-4FD2-B399-CB1D57966BD3}" presName="aSpace2" presStyleCnt="0"/>
      <dgm:spPr/>
    </dgm:pt>
    <dgm:pt modelId="{D57305C9-F18A-451D-AED4-2542CDB57024}" type="pres">
      <dgm:prSet presAssocID="{063F0394-2395-4CE4-8640-6212FA69E8D8}" presName="childNode" presStyleLbl="node1" presStyleIdx="34" presStyleCnt="35">
        <dgm:presLayoutVars>
          <dgm:bulletEnabled val="1"/>
        </dgm:presLayoutVars>
      </dgm:prSet>
      <dgm:spPr/>
      <dgm:t>
        <a:bodyPr/>
        <a:lstStyle/>
        <a:p>
          <a:endParaRPr lang="en-US"/>
        </a:p>
      </dgm:t>
    </dgm:pt>
  </dgm:ptLst>
  <dgm:cxnLst>
    <dgm:cxn modelId="{A80ECE79-463F-404B-AFB8-433515AECDE1}" type="presOf" srcId="{52D757DA-405D-CB40-9168-BB0EB6131F8E}" destId="{33861425-4D6D-AA42-B5CC-7D32ACE3CDF4}" srcOrd="0" destOrd="0" presId="urn:microsoft.com/office/officeart/2005/8/layout/lProcess2"/>
    <dgm:cxn modelId="{7FC9408A-DBC3-44D8-89E2-6E98C019CFF6}" type="presOf" srcId="{02A3768B-92A8-1D49-8B03-37E178C55DB2}" destId="{70C34055-9316-C849-A249-ED94E90DBD11}" srcOrd="0" destOrd="0" presId="urn:microsoft.com/office/officeart/2005/8/layout/lProcess2"/>
    <dgm:cxn modelId="{C7B87CAE-D768-43D1-9796-153DB9308383}" srcId="{F574CEF6-15A9-8448-97CE-62A45C443694}" destId="{1B29428F-851E-404A-8399-7289F9FFAB5E}" srcOrd="2" destOrd="0" parTransId="{EB70F766-9BC8-47FC-BE04-2ED30A2B6D3D}" sibTransId="{E5A330AB-D5AC-47F5-B4CE-45BCC0DBEAEC}"/>
    <dgm:cxn modelId="{C71A6E63-A553-49B5-B57C-727EF84EE12E}" type="presOf" srcId="{DEBA70B1-A1E8-4738-87CB-A31958AC14F4}" destId="{01EB812F-F8FC-4B8A-B30D-D629A3BDE936}" srcOrd="0" destOrd="0" presId="urn:microsoft.com/office/officeart/2005/8/layout/lProcess2"/>
    <dgm:cxn modelId="{60B338DD-047D-41D9-A371-30BD6F4CB3FF}" type="presOf" srcId="{509AA866-2AFE-4FD3-BED0-D183AD05D109}" destId="{DEA82212-4C49-4FBD-A2A6-9FD6162679D1}" srcOrd="0" destOrd="0" presId="urn:microsoft.com/office/officeart/2005/8/layout/lProcess2"/>
    <dgm:cxn modelId="{A06D24E6-94EC-2545-8ACE-60003821E240}" srcId="{E4648352-90A5-9047-A0C7-742B65F2DA76}" destId="{52D757DA-405D-CB40-9168-BB0EB6131F8E}" srcOrd="2" destOrd="0" parTransId="{FCE3ED89-3C0B-9B49-9A4A-A1EDDDE00A50}" sibTransId="{E9E83B4C-0148-424B-9B21-B07ADB8ABE20}"/>
    <dgm:cxn modelId="{4E9F21B6-20C8-47A9-8684-2530CB5397F0}" type="presOf" srcId="{1B29428F-851E-404A-8399-7289F9FFAB5E}" destId="{68225956-B61F-470D-BCF3-E1165D5DB65B}" srcOrd="0" destOrd="0" presId="urn:microsoft.com/office/officeart/2005/8/layout/lProcess2"/>
    <dgm:cxn modelId="{C8885E74-CEBF-4EF8-83F5-1CA4ADE8A2B8}" type="presOf" srcId="{9965487C-ED8E-E14A-AB45-26033AD5B228}" destId="{0A07E22C-AB9E-2640-A33E-74F1DF572B7A}" srcOrd="0" destOrd="0" presId="urn:microsoft.com/office/officeart/2005/8/layout/lProcess2"/>
    <dgm:cxn modelId="{3CCFB998-B63D-4A8F-B131-4145D29D196A}" type="presOf" srcId="{14248FFD-1C70-4373-9A66-BCF37FBC3D24}" destId="{C3ACBC06-161D-4831-9A46-CA661CF88A05}" srcOrd="0" destOrd="0" presId="urn:microsoft.com/office/officeart/2005/8/layout/lProcess2"/>
    <dgm:cxn modelId="{82F6C690-F705-421D-895F-E78B3B320FE3}" srcId="{F574CEF6-15A9-8448-97CE-62A45C443694}" destId="{72E41CB6-217A-4C09-8EE8-95CBB535BC04}" srcOrd="6" destOrd="0" parTransId="{EB6B75A8-0E3A-4F53-B08D-0256360258AC}" sibTransId="{F0E87799-381A-4B77-9D94-C589FE526345}"/>
    <dgm:cxn modelId="{F7C99A13-5C83-BB48-8F7E-A8ADD057D227}" srcId="{02A3768B-92A8-1D49-8B03-37E178C55DB2}" destId="{9965487C-ED8E-E14A-AB45-26033AD5B228}" srcOrd="0" destOrd="0" parTransId="{B22E1139-D028-7449-A005-E2AFCAF592E6}" sibTransId="{F90D32D3-2849-C44E-B6BC-1559DDC236BB}"/>
    <dgm:cxn modelId="{D8F1DA03-E8D7-491C-9AE9-D6E222874E4C}" type="presOf" srcId="{013F9578-71E2-3B4F-A5DC-2A5FAEF498FD}" destId="{397B4CE5-3D99-E748-A7EC-891F3D315F2D}" srcOrd="0" destOrd="0" presId="urn:microsoft.com/office/officeart/2005/8/layout/lProcess2"/>
    <dgm:cxn modelId="{F40F7C45-2674-4D3C-A98C-4FA0EB49A714}" type="presOf" srcId="{48BD428B-89A5-48E7-AFE3-15861B8997EA}" destId="{4C04CEE0-8576-4C4A-930E-60E612283BC9}" srcOrd="0" destOrd="0" presId="urn:microsoft.com/office/officeart/2005/8/layout/lProcess2"/>
    <dgm:cxn modelId="{E368C112-CC49-4DDF-B5E8-310CAE428365}" type="presOf" srcId="{539B216A-68D2-4A97-B83D-7B78003F9D62}" destId="{C5D388C0-BEB8-4B46-BA98-447F97E04DC0}" srcOrd="0" destOrd="0" presId="urn:microsoft.com/office/officeart/2005/8/layout/lProcess2"/>
    <dgm:cxn modelId="{6541AF66-ECE2-4B6B-9594-AAD9006A6B4F}" type="presOf" srcId="{F7132C05-5A58-49FB-B0CE-2733F8B2528B}" destId="{D0B87A0A-CAAF-42D1-8331-884B4D6D6A1A}" srcOrd="0" destOrd="0" presId="urn:microsoft.com/office/officeart/2005/8/layout/lProcess2"/>
    <dgm:cxn modelId="{DCAA6B8B-906D-4AF6-BF9A-8F8B9E6021DA}" srcId="{F574CEF6-15A9-8448-97CE-62A45C443694}" destId="{DC490B9B-1E76-4A53-BDF1-469A75C16C80}" srcOrd="1" destOrd="0" parTransId="{FC1B7E0E-AB1F-487A-9EAA-480A487FC024}" sibTransId="{3E1FE3B0-7DB7-47BE-B044-68543B22B3E5}"/>
    <dgm:cxn modelId="{090DD4D8-06E3-4C0F-8E1A-7CA218302216}" srcId="{651520FD-A9AE-0A42-A2CD-522BF469FBA9}" destId="{2B02EE86-3D18-499C-8777-84C393A57EB0}" srcOrd="8" destOrd="0" parTransId="{3312EDD4-EA4A-4585-96E4-5061623D8257}" sibTransId="{BE09D17F-CEC9-4222-BF7F-D28074888E48}"/>
    <dgm:cxn modelId="{7F157958-C2C5-421F-B783-E523DF491381}" type="presOf" srcId="{BF09BA5E-B2B6-4DD1-8899-FB0D99A868C4}" destId="{DEAA49F1-2DAF-4C16-ABBD-BA36EF1B63E9}" srcOrd="0" destOrd="0" presId="urn:microsoft.com/office/officeart/2005/8/layout/lProcess2"/>
    <dgm:cxn modelId="{3EBBF387-2B07-5B4D-8AC3-0BD862AA84D8}" srcId="{E4648352-90A5-9047-A0C7-742B65F2DA76}" destId="{F574CEF6-15A9-8448-97CE-62A45C443694}" srcOrd="1" destOrd="0" parTransId="{AB07C022-1C24-F046-9941-63AAA004D480}" sibTransId="{4EF673F5-E946-8C48-AB49-7794005ABFC4}"/>
    <dgm:cxn modelId="{6BE0415A-43BF-4494-B606-74AFBF385AAB}" srcId="{02A3768B-92A8-1D49-8B03-37E178C55DB2}" destId="{21A69054-4850-45E4-A062-DDE6CCC22BD8}" srcOrd="3" destOrd="0" parTransId="{01BAB776-9A7C-4328-A2C4-3B4746C516F8}" sibTransId="{797A6269-8CB3-40A9-92B2-13A19DAA69A0}"/>
    <dgm:cxn modelId="{C95D2E8A-1ADC-424A-9B8D-51CB0F101F5C}" srcId="{651520FD-A9AE-0A42-A2CD-522BF469FBA9}" destId="{013F9578-71E2-3B4F-A5DC-2A5FAEF498FD}" srcOrd="0" destOrd="0" parTransId="{DB52BFD0-B750-0848-8DC3-775C730D198B}" sibTransId="{018E888A-5CC7-BA44-8B79-CAB6B0756733}"/>
    <dgm:cxn modelId="{880BAFC6-66C3-4970-9D2B-525494D0250D}" type="presOf" srcId="{BB08B6BF-ADDF-4FD2-B399-CB1D57966BD3}" destId="{9AA8B823-841C-4D6E-8AC9-17CF26F18189}" srcOrd="0" destOrd="0" presId="urn:microsoft.com/office/officeart/2005/8/layout/lProcess2"/>
    <dgm:cxn modelId="{8DB46AE9-6FC0-45EE-B2BA-4FB54BD753CC}" type="presOf" srcId="{92AD0A20-49A3-418B-9048-AC97189E6AC9}" destId="{B2A1FB12-DA8A-44CB-A761-22836D7C5D73}" srcOrd="0" destOrd="0" presId="urn:microsoft.com/office/officeart/2005/8/layout/lProcess2"/>
    <dgm:cxn modelId="{2D3E7544-34C2-4AD9-BE4A-6F718B554629}" srcId="{651520FD-A9AE-0A42-A2CD-522BF469FBA9}" destId="{509AA866-2AFE-4FD3-BED0-D183AD05D109}" srcOrd="7" destOrd="0" parTransId="{44C39966-C39C-46C8-9896-59F8F764E4B7}" sibTransId="{CAC04C48-2A7C-4904-A6AA-0D84DE85EC3F}"/>
    <dgm:cxn modelId="{4A8D68E3-C5A6-4702-9213-98FF3642AD44}" type="presOf" srcId="{02A3768B-92A8-1D49-8B03-37E178C55DB2}" destId="{F27E05A4-B419-1A43-AA1F-9E271C7D25EF}" srcOrd="1" destOrd="0" presId="urn:microsoft.com/office/officeart/2005/8/layout/lProcess2"/>
    <dgm:cxn modelId="{76A73CBF-6735-460A-AAE5-79EB173932B7}" type="presOf" srcId="{A3E9DE28-8EEF-4064-9C46-ECB5109CCABD}" destId="{0FD81E0F-03FC-4654-9EDE-B9C391EF8969}" srcOrd="0" destOrd="0" presId="urn:microsoft.com/office/officeart/2005/8/layout/lProcess2"/>
    <dgm:cxn modelId="{A4CE1C20-7B09-4DEB-9E61-A979E5EA13B6}" srcId="{F574CEF6-15A9-8448-97CE-62A45C443694}" destId="{F7132C05-5A58-49FB-B0CE-2733F8B2528B}" srcOrd="7" destOrd="0" parTransId="{423357F3-D95B-499E-910F-14B62ADE2029}" sibTransId="{D4BACA24-0AD0-4944-9CF2-4FACE51B3540}"/>
    <dgm:cxn modelId="{CE9C0C48-F0E8-4131-9D57-933528D89686}" type="presOf" srcId="{F574CEF6-15A9-8448-97CE-62A45C443694}" destId="{B3C12D1B-CF57-D349-97B4-1255789512F2}" srcOrd="1" destOrd="0" presId="urn:microsoft.com/office/officeart/2005/8/layout/lProcess2"/>
    <dgm:cxn modelId="{149B6562-2FD9-6444-AF32-0CF13118DF16}" srcId="{52D757DA-405D-CB40-9168-BB0EB6131F8E}" destId="{00961D53-D843-9F4E-9E8F-EC53DABAAD8A}" srcOrd="1" destOrd="0" parTransId="{9B0833FB-509F-B243-8884-DF7E69C3E3A7}" sibTransId="{F9E79029-CBA7-934D-AD3F-EC445C5423E4}"/>
    <dgm:cxn modelId="{28732290-5A2E-43E2-A11D-95F68332EC7F}" srcId="{02A3768B-92A8-1D49-8B03-37E178C55DB2}" destId="{4466A2BB-2501-464A-97B0-BDE4C50AC014}" srcOrd="7" destOrd="0" parTransId="{649AB93C-78CD-4CF4-A86D-122983737697}" sibTransId="{D457A60C-846C-45DC-A89E-7697861C8120}"/>
    <dgm:cxn modelId="{DDC39C4E-0DC8-4534-8F5F-42C1E7E12467}" type="presOf" srcId="{BF791FE9-3205-4A14-B77D-F3CF09A7B83C}" destId="{5573A071-9B42-4494-AD0F-556913DFCA87}" srcOrd="0" destOrd="0" presId="urn:microsoft.com/office/officeart/2005/8/layout/lProcess2"/>
    <dgm:cxn modelId="{DBCB5894-8EF2-4D98-9178-1E948358835A}" type="presOf" srcId="{00961D53-D843-9F4E-9E8F-EC53DABAAD8A}" destId="{6278C1CB-4003-AE49-A37C-B5C29CB743F0}" srcOrd="0" destOrd="0" presId="urn:microsoft.com/office/officeart/2005/8/layout/lProcess2"/>
    <dgm:cxn modelId="{4BF7DC35-6402-4B24-855D-06F55584F6C4}" type="presOf" srcId="{AA976490-E1EA-4646-A74F-89651C7BFFEB}" destId="{CFC2835E-9469-4A12-A062-A76EF3626D0D}" srcOrd="0" destOrd="0" presId="urn:microsoft.com/office/officeart/2005/8/layout/lProcess2"/>
    <dgm:cxn modelId="{6A2A2920-EA15-48E6-BF85-A33C2496475E}" type="presOf" srcId="{72E41CB6-217A-4C09-8EE8-95CBB535BC04}" destId="{084DA12F-3C45-4FBE-9F5E-CA9EA36EFBE6}" srcOrd="0" destOrd="0" presId="urn:microsoft.com/office/officeart/2005/8/layout/lProcess2"/>
    <dgm:cxn modelId="{897E0E2F-D33B-409A-9B87-8281A488D618}" srcId="{651520FD-A9AE-0A42-A2CD-522BF469FBA9}" destId="{48BD428B-89A5-48E7-AFE3-15861B8997EA}" srcOrd="6" destOrd="0" parTransId="{04DA710A-13DF-4C8E-9E5C-E7A9FCADFA92}" sibTransId="{1C2D5ACA-1958-45CD-AD75-3865F5FE2D08}"/>
    <dgm:cxn modelId="{D9DBA1F7-C83E-4496-9FFF-60C4069ED6D0}" type="presOf" srcId="{75179698-4C32-413C-AA78-9838A8565672}" destId="{54CBEC14-8563-4CD0-A68D-1CE776E02D36}" srcOrd="0" destOrd="0" presId="urn:microsoft.com/office/officeart/2005/8/layout/lProcess2"/>
    <dgm:cxn modelId="{BE111E0F-A635-4F94-AB9B-53451D318C74}" srcId="{F574CEF6-15A9-8448-97CE-62A45C443694}" destId="{DEBA70B1-A1E8-4738-87CB-A31958AC14F4}" srcOrd="4" destOrd="0" parTransId="{2D7A84E9-3448-4C54-915D-A5CCFA3C4222}" sibTransId="{8D0051B2-8490-4FC2-B4A4-6B09AEAFC075}"/>
    <dgm:cxn modelId="{CDFA8143-A77D-4F66-B135-F738561D73F1}" srcId="{02A3768B-92A8-1D49-8B03-37E178C55DB2}" destId="{7FA9AA74-E0FB-488C-8FB7-9C535331F448}" srcOrd="1" destOrd="0" parTransId="{130C5F8D-F615-400D-BD99-30E50C51DEAD}" sibTransId="{A7741054-D138-44DC-9777-F3EB118A4D3F}"/>
    <dgm:cxn modelId="{77E6BFCA-F49D-4AA1-AE69-4768BD3259ED}" type="presOf" srcId="{4C3CE7B6-3300-4912-9F0F-EFE52609B947}" destId="{A3FD08AC-19E0-4CBF-94ED-46E7D0A9E430}" srcOrd="0" destOrd="0" presId="urn:microsoft.com/office/officeart/2005/8/layout/lProcess2"/>
    <dgm:cxn modelId="{9E0B2C2C-4E57-6E45-B1E6-4F4ECCB36863}" srcId="{52D757DA-405D-CB40-9168-BB0EB6131F8E}" destId="{DBC26D42-BA9E-0E44-8363-C4AC985788DB}" srcOrd="3" destOrd="0" parTransId="{C61EC47A-F0F0-DB45-B6B6-D273448EB5EE}" sibTransId="{B14D3B81-449E-564A-AB4D-81F6B32833A5}"/>
    <dgm:cxn modelId="{C71E6BBC-73C8-4A92-AF35-BF4A585D28F0}" type="presOf" srcId="{F574CEF6-15A9-8448-97CE-62A45C443694}" destId="{68D40636-74AB-2841-ADF0-D8E4CF6C83F9}" srcOrd="0" destOrd="0" presId="urn:microsoft.com/office/officeart/2005/8/layout/lProcess2"/>
    <dgm:cxn modelId="{ACC6C8B2-D061-4B42-AE21-3081CDBFC284}" type="presOf" srcId="{DBC26D42-BA9E-0E44-8363-C4AC985788DB}" destId="{0CF7BD11-EAE7-D441-A7C3-B7CA12A7DE0B}" srcOrd="0" destOrd="0" presId="urn:microsoft.com/office/officeart/2005/8/layout/lProcess2"/>
    <dgm:cxn modelId="{0D6251E5-2579-4B65-B4C2-A0236AADAEF1}" srcId="{52D757DA-405D-CB40-9168-BB0EB6131F8E}" destId="{BF791FE9-3205-4A14-B77D-F3CF09A7B83C}" srcOrd="5" destOrd="0" parTransId="{D05E7A64-2699-4E3C-A1EB-3E55C8CDCD68}" sibTransId="{CAD5ECEF-E52E-4484-931A-979DC33BF48A}"/>
    <dgm:cxn modelId="{19E07903-29DF-4D7F-A625-627F503AC484}" srcId="{651520FD-A9AE-0A42-A2CD-522BF469FBA9}" destId="{063F0394-2395-4CE4-8640-6212FA69E8D8}" srcOrd="11" destOrd="0" parTransId="{FEDC596E-55DC-44AB-A53C-C34225221318}" sibTransId="{24CE4C19-950B-4AA8-A8AF-3D971B5919BA}"/>
    <dgm:cxn modelId="{F7E24516-0FC8-4D31-B4AC-9127AE2B8A1B}" srcId="{651520FD-A9AE-0A42-A2CD-522BF469FBA9}" destId="{4C3CE7B6-3300-4912-9F0F-EFE52609B947}" srcOrd="5" destOrd="0" parTransId="{67031EDB-56EC-4919-B6E5-FF08E99A9E32}" sibTransId="{37CB640D-8536-45F6-BD6D-1D2AA7867A84}"/>
    <dgm:cxn modelId="{412A3849-B89E-483F-A65C-4580B0E2BAAC}" type="presOf" srcId="{528D2BBA-5B1F-1442-8AE6-0B1083B90D7C}" destId="{67F83191-C7A7-A643-9D24-3D456AB02F43}" srcOrd="0" destOrd="0" presId="urn:microsoft.com/office/officeart/2005/8/layout/lProcess2"/>
    <dgm:cxn modelId="{3633F7B0-65C0-4C17-80A3-36A855FA8CBC}" srcId="{651520FD-A9AE-0A42-A2CD-522BF469FBA9}" destId="{539B216A-68D2-4A97-B83D-7B78003F9D62}" srcOrd="1" destOrd="0" parTransId="{46134390-C75A-4698-AB64-A205F95BC83F}" sibTransId="{E2BC3A5A-A759-4D7D-B5A6-2B38E0543A70}"/>
    <dgm:cxn modelId="{4F3D4112-8A94-432B-B2A4-7F02C4979D1A}" srcId="{02A3768B-92A8-1D49-8B03-37E178C55DB2}" destId="{75179698-4C32-413C-AA78-9838A8565672}" srcOrd="4" destOrd="0" parTransId="{AF647440-9645-46DC-A1C2-F5529A9A1E5C}" sibTransId="{A23A1E68-A063-4F47-8DA3-2435D4E8792E}"/>
    <dgm:cxn modelId="{D8E63D6E-6EB3-46B0-A33B-F2E1141FE9D6}" srcId="{02A3768B-92A8-1D49-8B03-37E178C55DB2}" destId="{96E4A233-4D78-4ABD-B6F5-E1816882EA01}" srcOrd="6" destOrd="0" parTransId="{2FA9E56C-DEB9-4052-A510-5E023ACA77A7}" sibTransId="{FF41F162-88F3-41DD-88D2-2D2E742166CE}"/>
    <dgm:cxn modelId="{0D4E0188-BA7F-4404-8310-AF5299B65082}" srcId="{651520FD-A9AE-0A42-A2CD-522BF469FBA9}" destId="{2C6964A0-BCE8-4F14-839F-1AA652BC6E0B}" srcOrd="2" destOrd="0" parTransId="{F7EBAC45-2F07-424E-8168-5AFDFFD339CF}" sibTransId="{4B308249-9434-4D93-B4B2-D34DFB5A374B}"/>
    <dgm:cxn modelId="{68C44026-3F0F-4635-8F17-75B3947EE66D}" type="presOf" srcId="{B866D0FD-CB10-454F-B933-616874E8B7E8}" destId="{6586D999-65E9-D147-AA75-9011CB95A207}" srcOrd="0" destOrd="0" presId="urn:microsoft.com/office/officeart/2005/8/layout/lProcess2"/>
    <dgm:cxn modelId="{F0C93D6D-FE2B-4531-A6D2-1A94263C545A}" type="presOf" srcId="{14467DF6-AB2E-E74D-ACC5-62BFE7719ADE}" destId="{201555CE-0CC6-4240-94D3-5AC101019014}" srcOrd="0" destOrd="0" presId="urn:microsoft.com/office/officeart/2005/8/layout/lProcess2"/>
    <dgm:cxn modelId="{3B509CCD-DDFE-4D24-9878-027094E8E513}" type="presOf" srcId="{4CC55B6B-4FFA-4EAF-830E-4FCD7197E81C}" destId="{C693B982-7EC9-4AE3-AE37-C84E4F9ECCF7}" srcOrd="0" destOrd="0" presId="urn:microsoft.com/office/officeart/2005/8/layout/lProcess2"/>
    <dgm:cxn modelId="{15ADECA1-557D-44AA-94ED-4CF1424E747D}" srcId="{F574CEF6-15A9-8448-97CE-62A45C443694}" destId="{AA976490-E1EA-4646-A74F-89651C7BFFEB}" srcOrd="5" destOrd="0" parTransId="{394BDA8A-5218-453A-B044-D7319204DAFD}" sibTransId="{836A1D8C-F254-4876-86E5-93E7FD1FEC8D}"/>
    <dgm:cxn modelId="{845F2444-83F5-4F74-B607-4B2445114430}" type="presOf" srcId="{E4648352-90A5-9047-A0C7-742B65F2DA76}" destId="{E0614A99-0B1E-3544-80F5-2EA248EB7A19}" srcOrd="0" destOrd="0" presId="urn:microsoft.com/office/officeart/2005/8/layout/lProcess2"/>
    <dgm:cxn modelId="{3339015B-AEB8-48BD-9377-24E3E33F75B2}" srcId="{651520FD-A9AE-0A42-A2CD-522BF469FBA9}" destId="{C4FD6231-FCA8-4C23-9EE9-76E76E08AED4}" srcOrd="3" destOrd="0" parTransId="{A202B9D6-F92C-47FB-A213-E272E49C1564}" sibTransId="{C63D9272-169D-4E9E-942C-6FA8A9586222}"/>
    <dgm:cxn modelId="{63455C09-3A53-4248-95BC-46B8BDDD58C7}" srcId="{E4648352-90A5-9047-A0C7-742B65F2DA76}" destId="{651520FD-A9AE-0A42-A2CD-522BF469FBA9}" srcOrd="3" destOrd="0" parTransId="{DCAD3A7B-928C-BE49-AA56-DA8F9D85AD43}" sibTransId="{47F7F7F0-6632-6341-A398-229AE01496C8}"/>
    <dgm:cxn modelId="{478D890A-CC7D-48D3-9CE9-A58EB770BBA4}" type="presOf" srcId="{DFA610DE-456D-473A-B4AD-A2BB47AF3229}" destId="{BA16D56B-738A-48A2-8C6F-551A4BE66D88}" srcOrd="0" destOrd="0" presId="urn:microsoft.com/office/officeart/2005/8/layout/lProcess2"/>
    <dgm:cxn modelId="{585A780B-6B8C-44FF-B4E3-57D08DC6DFD0}" srcId="{651520FD-A9AE-0A42-A2CD-522BF469FBA9}" destId="{4CC55B6B-4FFA-4EAF-830E-4FCD7197E81C}" srcOrd="4" destOrd="0" parTransId="{1B6991B4-1766-4B53-98D1-DE39B389C107}" sibTransId="{2046F9BE-6982-4040-BCF0-772337D9C19C}"/>
    <dgm:cxn modelId="{9616F368-8780-4532-94E3-67E4AE801565}" type="presOf" srcId="{21A69054-4850-45E4-A062-DDE6CCC22BD8}" destId="{AAF4D124-B947-43C1-91DF-8D13468E4AE6}" srcOrd="0" destOrd="0" presId="urn:microsoft.com/office/officeart/2005/8/layout/lProcess2"/>
    <dgm:cxn modelId="{6E8FE686-F152-FD43-BAF0-848BBC8C7E5D}" srcId="{52D757DA-405D-CB40-9168-BB0EB6131F8E}" destId="{14467DF6-AB2E-E74D-ACC5-62BFE7719ADE}" srcOrd="2" destOrd="0" parTransId="{A6E07DBE-EBEA-E244-920D-21DC145C70CC}" sibTransId="{D6CD6E90-1511-8E49-9530-B7EE2D1DE2BE}"/>
    <dgm:cxn modelId="{52372D01-A703-4C5D-A959-D49F9201F75D}" srcId="{F574CEF6-15A9-8448-97CE-62A45C443694}" destId="{92AD0A20-49A3-418B-9048-AC97189E6AC9}" srcOrd="3" destOrd="0" parTransId="{937BACCE-C9D3-42B1-8048-5673A76BA396}" sibTransId="{B4EE3AFF-D57B-4F97-95D9-7BB404393E14}"/>
    <dgm:cxn modelId="{3742E527-FFBE-46C5-9E82-40E684AC922C}" type="presOf" srcId="{C4FD6231-FCA8-4C23-9EE9-76E76E08AED4}" destId="{C2E7A793-9DD9-460B-9E67-AAB0FEB220B8}" srcOrd="0" destOrd="0" presId="urn:microsoft.com/office/officeart/2005/8/layout/lProcess2"/>
    <dgm:cxn modelId="{FC0B20C5-DDBD-4ABA-AD96-AF476C308A9B}" type="presOf" srcId="{651520FD-A9AE-0A42-A2CD-522BF469FBA9}" destId="{69C72D42-713C-9C4E-AAC7-CD1EA553FC01}" srcOrd="1" destOrd="0" presId="urn:microsoft.com/office/officeart/2005/8/layout/lProcess2"/>
    <dgm:cxn modelId="{9CB15C01-CAA9-4805-BC56-5506CD55E5ED}" type="presOf" srcId="{651520FD-A9AE-0A42-A2CD-522BF469FBA9}" destId="{24719371-1DF8-C04C-AE1C-9687CFACF6B8}" srcOrd="0" destOrd="0" presId="urn:microsoft.com/office/officeart/2005/8/layout/lProcess2"/>
    <dgm:cxn modelId="{423118C5-73DD-47F7-814D-33B5F660EA2A}" srcId="{02A3768B-92A8-1D49-8B03-37E178C55DB2}" destId="{A3E9DE28-8EEF-4064-9C46-ECB5109CCABD}" srcOrd="2" destOrd="0" parTransId="{B1D32D9E-B2BC-4629-8BE8-2E06DC129157}" sibTransId="{E11EE6FC-4B0C-4875-9884-8D5A7393F112}"/>
    <dgm:cxn modelId="{04331B22-87A1-4925-9E51-73CDACD41EB0}" srcId="{52D757DA-405D-CB40-9168-BB0EB6131F8E}" destId="{DFA610DE-456D-473A-B4AD-A2BB47AF3229}" srcOrd="6" destOrd="0" parTransId="{E00D0D7E-37BD-463C-86A3-511FA92E317C}" sibTransId="{97D4185F-4BD8-4D7A-9870-0D9E40D23DC4}"/>
    <dgm:cxn modelId="{6E13D764-81D8-4448-920D-8B7A5ABF1A79}" srcId="{651520FD-A9AE-0A42-A2CD-522BF469FBA9}" destId="{BB08B6BF-ADDF-4FD2-B399-CB1D57966BD3}" srcOrd="10" destOrd="0" parTransId="{181CEC98-8926-4BC7-9274-89D12304C78B}" sibTransId="{5BE0A8D0-1B35-4D24-AB97-77A4789B84D3}"/>
    <dgm:cxn modelId="{C769033F-BBC8-4768-B59E-9885817232E8}" type="presOf" srcId="{52D757DA-405D-CB40-9168-BB0EB6131F8E}" destId="{4E7A0515-BA97-F945-B0B6-007501C3BD3D}" srcOrd="1" destOrd="0" presId="urn:microsoft.com/office/officeart/2005/8/layout/lProcess2"/>
    <dgm:cxn modelId="{42F56556-6621-4F26-85CD-A5573DBDAAD1}" type="presOf" srcId="{063F0394-2395-4CE4-8640-6212FA69E8D8}" destId="{D57305C9-F18A-451D-AED4-2542CDB57024}" srcOrd="0" destOrd="0" presId="urn:microsoft.com/office/officeart/2005/8/layout/lProcess2"/>
    <dgm:cxn modelId="{9F95986C-9E20-4593-ACA0-59FBDA423B6D}" srcId="{02A3768B-92A8-1D49-8B03-37E178C55DB2}" destId="{BF09BA5E-B2B6-4DD1-8899-FB0D99A868C4}" srcOrd="5" destOrd="0" parTransId="{3FDA9D6D-91B6-4874-A3FF-9557DA8D482E}" sibTransId="{952FEFC6-7ACA-4F51-93C1-F4BDD49374DC}"/>
    <dgm:cxn modelId="{819A4CC6-69DA-354A-8AD8-24E9156B092B}" srcId="{F574CEF6-15A9-8448-97CE-62A45C443694}" destId="{528D2BBA-5B1F-1442-8AE6-0B1083B90D7C}" srcOrd="0" destOrd="0" parTransId="{F4D90792-F46B-1645-B787-487F32EDDFCD}" sibTransId="{20DDEC16-4964-C145-A939-6347AA8185D5}"/>
    <dgm:cxn modelId="{2C04BCB7-1FBC-4703-96B2-DB9CC6AEE16A}" type="presOf" srcId="{4466A2BB-2501-464A-97B0-BDE4C50AC014}" destId="{782F6DFE-DC7B-4DCF-9F54-036698126B04}" srcOrd="0" destOrd="0" presId="urn:microsoft.com/office/officeart/2005/8/layout/lProcess2"/>
    <dgm:cxn modelId="{98A17980-B7CA-F64C-A3E6-01381F297771}" srcId="{E4648352-90A5-9047-A0C7-742B65F2DA76}" destId="{02A3768B-92A8-1D49-8B03-37E178C55DB2}" srcOrd="0" destOrd="0" parTransId="{DCE3B64A-DE30-7349-A137-D5061E94462B}" sibTransId="{F2CDD6EA-1B37-0044-9E88-FBFB96286F47}"/>
    <dgm:cxn modelId="{5938106A-7A92-433B-9764-B95FDC09161A}" type="presOf" srcId="{96E4A233-4D78-4ABD-B6F5-E1816882EA01}" destId="{123D2409-F54C-4AB0-9E59-F451A117829B}" srcOrd="0" destOrd="0" presId="urn:microsoft.com/office/officeart/2005/8/layout/lProcess2"/>
    <dgm:cxn modelId="{7C2B6A46-ED1F-49DA-88EE-6D0DD8FCD518}" type="presOf" srcId="{C14FA406-A0AB-4312-8644-2DF70D6CB947}" destId="{A9B0EC9C-970A-4CD9-BB46-BAFBD57F5A65}" srcOrd="0" destOrd="0" presId="urn:microsoft.com/office/officeart/2005/8/layout/lProcess2"/>
    <dgm:cxn modelId="{643347F5-FEC3-496D-B266-4F5FBD5BCC75}" srcId="{651520FD-A9AE-0A42-A2CD-522BF469FBA9}" destId="{14248FFD-1C70-4373-9A66-BCF37FBC3D24}" srcOrd="9" destOrd="0" parTransId="{DB1274D5-6B0B-499F-8FC4-8B1E494A37A7}" sibTransId="{73E49017-F7B1-40E2-9208-F4DE99332C3A}"/>
    <dgm:cxn modelId="{33B04726-1541-4B3F-886B-42E8AF42F99A}" type="presOf" srcId="{7FA9AA74-E0FB-488C-8FB7-9C535331F448}" destId="{1D2FE411-837D-45FF-A481-33C356CB2BDD}" srcOrd="0" destOrd="0" presId="urn:microsoft.com/office/officeart/2005/8/layout/lProcess2"/>
    <dgm:cxn modelId="{4E343381-6598-4B78-88DC-8BF3AFB2DFD7}" srcId="{52D757DA-405D-CB40-9168-BB0EB6131F8E}" destId="{C14FA406-A0AB-4312-8644-2DF70D6CB947}" srcOrd="4" destOrd="0" parTransId="{E66C1AAA-2B6F-410E-9670-6F10AA813617}" sibTransId="{1B19A063-25DD-4E5E-A199-3D36C76E7665}"/>
    <dgm:cxn modelId="{9508EB59-B2DF-4328-9E73-75156F05ED8B}" type="presOf" srcId="{DC490B9B-1E76-4A53-BDF1-469A75C16C80}" destId="{00D3427C-E170-4485-A22B-56FD4E4CC1A2}" srcOrd="0" destOrd="0" presId="urn:microsoft.com/office/officeart/2005/8/layout/lProcess2"/>
    <dgm:cxn modelId="{C826D714-A285-41A4-8ECF-50047550CDF4}" type="presOf" srcId="{2C6964A0-BCE8-4F14-839F-1AA652BC6E0B}" destId="{648E5336-2AF9-4F9E-ADE3-621CFAD4AC0E}" srcOrd="0" destOrd="0" presId="urn:microsoft.com/office/officeart/2005/8/layout/lProcess2"/>
    <dgm:cxn modelId="{8FC30EBA-6A05-AE44-B074-245AE009F58C}" srcId="{52D757DA-405D-CB40-9168-BB0EB6131F8E}" destId="{B866D0FD-CB10-454F-B933-616874E8B7E8}" srcOrd="0" destOrd="0" parTransId="{5DAB5AA0-7C95-BD4D-BD04-3131291265A4}" sibTransId="{23F149BF-B99E-BB42-8321-5BFED31E3132}"/>
    <dgm:cxn modelId="{CBF8F9F7-0D4B-4C48-8361-07CA40EE6FBA}" type="presOf" srcId="{2B02EE86-3D18-499C-8777-84C393A57EB0}" destId="{38747434-4C34-4624-A4D2-EDE27FFEE486}" srcOrd="0" destOrd="0" presId="urn:microsoft.com/office/officeart/2005/8/layout/lProcess2"/>
    <dgm:cxn modelId="{28BC3262-3BFC-4612-A413-00F786675127}" type="presParOf" srcId="{E0614A99-0B1E-3544-80F5-2EA248EB7A19}" destId="{9F4C6408-CBE6-834E-81B0-70B869FFDF34}" srcOrd="0" destOrd="0" presId="urn:microsoft.com/office/officeart/2005/8/layout/lProcess2"/>
    <dgm:cxn modelId="{5846F217-52F1-4D1E-90E2-F8D48BB07A5F}" type="presParOf" srcId="{9F4C6408-CBE6-834E-81B0-70B869FFDF34}" destId="{70C34055-9316-C849-A249-ED94E90DBD11}" srcOrd="0" destOrd="0" presId="urn:microsoft.com/office/officeart/2005/8/layout/lProcess2"/>
    <dgm:cxn modelId="{7FB446E4-680F-4F64-8238-A51620F31742}" type="presParOf" srcId="{9F4C6408-CBE6-834E-81B0-70B869FFDF34}" destId="{F27E05A4-B419-1A43-AA1F-9E271C7D25EF}" srcOrd="1" destOrd="0" presId="urn:microsoft.com/office/officeart/2005/8/layout/lProcess2"/>
    <dgm:cxn modelId="{19143FDC-A22A-455A-8D2D-477179A8559A}" type="presParOf" srcId="{9F4C6408-CBE6-834E-81B0-70B869FFDF34}" destId="{790B596F-99B6-F64E-BA64-6C6BAD9C9D97}" srcOrd="2" destOrd="0" presId="urn:microsoft.com/office/officeart/2005/8/layout/lProcess2"/>
    <dgm:cxn modelId="{6C92ED4C-4468-47B5-86B0-91BA04D08A4B}" type="presParOf" srcId="{790B596F-99B6-F64E-BA64-6C6BAD9C9D97}" destId="{AD985876-1347-EA4B-A1D1-0C7CD75DC42C}" srcOrd="0" destOrd="0" presId="urn:microsoft.com/office/officeart/2005/8/layout/lProcess2"/>
    <dgm:cxn modelId="{3606CCA2-CC5B-47ED-B65F-A9228A1934B0}" type="presParOf" srcId="{AD985876-1347-EA4B-A1D1-0C7CD75DC42C}" destId="{0A07E22C-AB9E-2640-A33E-74F1DF572B7A}" srcOrd="0" destOrd="0" presId="urn:microsoft.com/office/officeart/2005/8/layout/lProcess2"/>
    <dgm:cxn modelId="{3AB0D6DC-897A-4BED-83AC-A29D4E51B7B5}" type="presParOf" srcId="{AD985876-1347-EA4B-A1D1-0C7CD75DC42C}" destId="{24560F33-8F3F-BE42-86BF-8A8F876A3ED4}" srcOrd="1" destOrd="0" presId="urn:microsoft.com/office/officeart/2005/8/layout/lProcess2"/>
    <dgm:cxn modelId="{AAC8F352-0AA5-4AD3-8289-967790CF5517}" type="presParOf" srcId="{AD985876-1347-EA4B-A1D1-0C7CD75DC42C}" destId="{1D2FE411-837D-45FF-A481-33C356CB2BDD}" srcOrd="2" destOrd="0" presId="urn:microsoft.com/office/officeart/2005/8/layout/lProcess2"/>
    <dgm:cxn modelId="{0F441497-07D8-4C43-9389-B31F05E33A5A}" type="presParOf" srcId="{AD985876-1347-EA4B-A1D1-0C7CD75DC42C}" destId="{E04874BD-96B8-4557-B63A-C9EB02BC490F}" srcOrd="3" destOrd="0" presId="urn:microsoft.com/office/officeart/2005/8/layout/lProcess2"/>
    <dgm:cxn modelId="{F4D27221-E1AF-4181-906A-5F15EE649436}" type="presParOf" srcId="{AD985876-1347-EA4B-A1D1-0C7CD75DC42C}" destId="{0FD81E0F-03FC-4654-9EDE-B9C391EF8969}" srcOrd="4" destOrd="0" presId="urn:microsoft.com/office/officeart/2005/8/layout/lProcess2"/>
    <dgm:cxn modelId="{31B4B56A-5AC8-4805-B803-DD1E1CFFA558}" type="presParOf" srcId="{AD985876-1347-EA4B-A1D1-0C7CD75DC42C}" destId="{6B7F4ED0-CBD5-4FF8-AB28-144926AD6261}" srcOrd="5" destOrd="0" presId="urn:microsoft.com/office/officeart/2005/8/layout/lProcess2"/>
    <dgm:cxn modelId="{9F07950B-EE4E-4B66-9AE0-6D88D5B5FC48}" type="presParOf" srcId="{AD985876-1347-EA4B-A1D1-0C7CD75DC42C}" destId="{AAF4D124-B947-43C1-91DF-8D13468E4AE6}" srcOrd="6" destOrd="0" presId="urn:microsoft.com/office/officeart/2005/8/layout/lProcess2"/>
    <dgm:cxn modelId="{CDEFE605-40B1-4BE2-878C-9584EC05C476}" type="presParOf" srcId="{AD985876-1347-EA4B-A1D1-0C7CD75DC42C}" destId="{23A6C27F-4C3B-44A5-AA52-DE81C8E44B39}" srcOrd="7" destOrd="0" presId="urn:microsoft.com/office/officeart/2005/8/layout/lProcess2"/>
    <dgm:cxn modelId="{BE77CA60-6838-445D-9D27-CD1C6397203F}" type="presParOf" srcId="{AD985876-1347-EA4B-A1D1-0C7CD75DC42C}" destId="{54CBEC14-8563-4CD0-A68D-1CE776E02D36}" srcOrd="8" destOrd="0" presId="urn:microsoft.com/office/officeart/2005/8/layout/lProcess2"/>
    <dgm:cxn modelId="{67FF8E71-0DE6-4DB2-BCDF-C80B2660B319}" type="presParOf" srcId="{AD985876-1347-EA4B-A1D1-0C7CD75DC42C}" destId="{46BFC1F6-C3A4-442F-B4CA-AB86AABE480D}" srcOrd="9" destOrd="0" presId="urn:microsoft.com/office/officeart/2005/8/layout/lProcess2"/>
    <dgm:cxn modelId="{044970A7-319C-4EB0-B6C0-F952B2CD57E5}" type="presParOf" srcId="{AD985876-1347-EA4B-A1D1-0C7CD75DC42C}" destId="{DEAA49F1-2DAF-4C16-ABBD-BA36EF1B63E9}" srcOrd="10" destOrd="0" presId="urn:microsoft.com/office/officeart/2005/8/layout/lProcess2"/>
    <dgm:cxn modelId="{9EA4F18B-4027-446D-AEC9-C2B7747B374E}" type="presParOf" srcId="{AD985876-1347-EA4B-A1D1-0C7CD75DC42C}" destId="{04AC692B-A420-4B2D-9E29-140C40A7E90C}" srcOrd="11" destOrd="0" presId="urn:microsoft.com/office/officeart/2005/8/layout/lProcess2"/>
    <dgm:cxn modelId="{6D24E34A-890B-4201-BE15-A34CB201FABD}" type="presParOf" srcId="{AD985876-1347-EA4B-A1D1-0C7CD75DC42C}" destId="{123D2409-F54C-4AB0-9E59-F451A117829B}" srcOrd="12" destOrd="0" presId="urn:microsoft.com/office/officeart/2005/8/layout/lProcess2"/>
    <dgm:cxn modelId="{96821229-8A20-4AC0-83EA-DBBCDE9069F8}" type="presParOf" srcId="{AD985876-1347-EA4B-A1D1-0C7CD75DC42C}" destId="{DA753B45-9036-46CF-A5B0-7259D940C920}" srcOrd="13" destOrd="0" presId="urn:microsoft.com/office/officeart/2005/8/layout/lProcess2"/>
    <dgm:cxn modelId="{B411CF0D-696C-492B-97A5-54915B702DA2}" type="presParOf" srcId="{AD985876-1347-EA4B-A1D1-0C7CD75DC42C}" destId="{782F6DFE-DC7B-4DCF-9F54-036698126B04}" srcOrd="14" destOrd="0" presId="urn:microsoft.com/office/officeart/2005/8/layout/lProcess2"/>
    <dgm:cxn modelId="{2B2D3112-02BC-4240-BE76-3A5BC3965912}" type="presParOf" srcId="{E0614A99-0B1E-3544-80F5-2EA248EB7A19}" destId="{CBE94FC0-0BC0-7543-AB0E-A41E0BCA5EFF}" srcOrd="1" destOrd="0" presId="urn:microsoft.com/office/officeart/2005/8/layout/lProcess2"/>
    <dgm:cxn modelId="{19F0DAB0-524C-4706-B235-B46A946EB867}" type="presParOf" srcId="{E0614A99-0B1E-3544-80F5-2EA248EB7A19}" destId="{C889C325-D9C5-3242-8C44-6B5F88EEF40E}" srcOrd="2" destOrd="0" presId="urn:microsoft.com/office/officeart/2005/8/layout/lProcess2"/>
    <dgm:cxn modelId="{2D980256-DC8F-49B9-8F4D-DC3B5C39EF9E}" type="presParOf" srcId="{C889C325-D9C5-3242-8C44-6B5F88EEF40E}" destId="{68D40636-74AB-2841-ADF0-D8E4CF6C83F9}" srcOrd="0" destOrd="0" presId="urn:microsoft.com/office/officeart/2005/8/layout/lProcess2"/>
    <dgm:cxn modelId="{AFAC5C25-60F0-4095-8F83-01055F37E298}" type="presParOf" srcId="{C889C325-D9C5-3242-8C44-6B5F88EEF40E}" destId="{B3C12D1B-CF57-D349-97B4-1255789512F2}" srcOrd="1" destOrd="0" presId="urn:microsoft.com/office/officeart/2005/8/layout/lProcess2"/>
    <dgm:cxn modelId="{D9F67242-A3B2-4AC2-9BB6-8D8CDE6D29D2}" type="presParOf" srcId="{C889C325-D9C5-3242-8C44-6B5F88EEF40E}" destId="{8C2B333A-A54F-9C45-A533-9F14DD781C56}" srcOrd="2" destOrd="0" presId="urn:microsoft.com/office/officeart/2005/8/layout/lProcess2"/>
    <dgm:cxn modelId="{C50C03C9-6F94-4DD5-9990-ECADE0CFC80D}" type="presParOf" srcId="{8C2B333A-A54F-9C45-A533-9F14DD781C56}" destId="{BE2949D8-4292-FB45-AF3B-C052CF3A4427}" srcOrd="0" destOrd="0" presId="urn:microsoft.com/office/officeart/2005/8/layout/lProcess2"/>
    <dgm:cxn modelId="{5F95A511-2B9F-4092-8834-9BDC81D62E40}" type="presParOf" srcId="{BE2949D8-4292-FB45-AF3B-C052CF3A4427}" destId="{67F83191-C7A7-A643-9D24-3D456AB02F43}" srcOrd="0" destOrd="0" presId="urn:microsoft.com/office/officeart/2005/8/layout/lProcess2"/>
    <dgm:cxn modelId="{7CFF9627-762C-47D5-85CC-BDCC89D058F6}" type="presParOf" srcId="{BE2949D8-4292-FB45-AF3B-C052CF3A4427}" destId="{A5792F23-9CB3-4D0B-8C5D-38651A22ACB7}" srcOrd="1" destOrd="0" presId="urn:microsoft.com/office/officeart/2005/8/layout/lProcess2"/>
    <dgm:cxn modelId="{7CC4C5CC-D7CE-4366-9E40-8FC22762EEFC}" type="presParOf" srcId="{BE2949D8-4292-FB45-AF3B-C052CF3A4427}" destId="{00D3427C-E170-4485-A22B-56FD4E4CC1A2}" srcOrd="2" destOrd="0" presId="urn:microsoft.com/office/officeart/2005/8/layout/lProcess2"/>
    <dgm:cxn modelId="{DDF2DCF5-6705-449F-835A-2B0916C0B651}" type="presParOf" srcId="{BE2949D8-4292-FB45-AF3B-C052CF3A4427}" destId="{1F6878ED-85FA-4576-B086-39AFA701C7E1}" srcOrd="3" destOrd="0" presId="urn:microsoft.com/office/officeart/2005/8/layout/lProcess2"/>
    <dgm:cxn modelId="{27A79CB6-43B4-4CC0-A385-1A30348DB606}" type="presParOf" srcId="{BE2949D8-4292-FB45-AF3B-C052CF3A4427}" destId="{68225956-B61F-470D-BCF3-E1165D5DB65B}" srcOrd="4" destOrd="0" presId="urn:microsoft.com/office/officeart/2005/8/layout/lProcess2"/>
    <dgm:cxn modelId="{205A9737-8E1C-4196-B421-14407870A758}" type="presParOf" srcId="{BE2949D8-4292-FB45-AF3B-C052CF3A4427}" destId="{FDFC214C-B93A-48C0-8DE5-901A40FF0399}" srcOrd="5" destOrd="0" presId="urn:microsoft.com/office/officeart/2005/8/layout/lProcess2"/>
    <dgm:cxn modelId="{30CF198A-F344-42B2-8F17-85E66F73ADEC}" type="presParOf" srcId="{BE2949D8-4292-FB45-AF3B-C052CF3A4427}" destId="{B2A1FB12-DA8A-44CB-A761-22836D7C5D73}" srcOrd="6" destOrd="0" presId="urn:microsoft.com/office/officeart/2005/8/layout/lProcess2"/>
    <dgm:cxn modelId="{EDA1D59B-9411-4ABA-8C61-F7775FD37279}" type="presParOf" srcId="{BE2949D8-4292-FB45-AF3B-C052CF3A4427}" destId="{FD7172C0-3866-4DD8-9FC1-8B1C8C1D9390}" srcOrd="7" destOrd="0" presId="urn:microsoft.com/office/officeart/2005/8/layout/lProcess2"/>
    <dgm:cxn modelId="{A0D67609-3638-46B5-AF2A-940C184828D2}" type="presParOf" srcId="{BE2949D8-4292-FB45-AF3B-C052CF3A4427}" destId="{01EB812F-F8FC-4B8A-B30D-D629A3BDE936}" srcOrd="8" destOrd="0" presId="urn:microsoft.com/office/officeart/2005/8/layout/lProcess2"/>
    <dgm:cxn modelId="{A6977A2C-1D92-484A-A796-7B1A38AFB40C}" type="presParOf" srcId="{BE2949D8-4292-FB45-AF3B-C052CF3A4427}" destId="{9D13AF2D-796C-4146-AFF7-50EFB5DFF193}" srcOrd="9" destOrd="0" presId="urn:microsoft.com/office/officeart/2005/8/layout/lProcess2"/>
    <dgm:cxn modelId="{1D05A09E-3DFB-4C10-AC98-98B582184EF0}" type="presParOf" srcId="{BE2949D8-4292-FB45-AF3B-C052CF3A4427}" destId="{CFC2835E-9469-4A12-A062-A76EF3626D0D}" srcOrd="10" destOrd="0" presId="urn:microsoft.com/office/officeart/2005/8/layout/lProcess2"/>
    <dgm:cxn modelId="{D6A1D8C2-85C2-4D01-A5DF-2A90B8A0099C}" type="presParOf" srcId="{BE2949D8-4292-FB45-AF3B-C052CF3A4427}" destId="{1EB523D7-FFE1-48E8-8E1A-E322AD1C6213}" srcOrd="11" destOrd="0" presId="urn:microsoft.com/office/officeart/2005/8/layout/lProcess2"/>
    <dgm:cxn modelId="{F1F1AB73-9CAE-4D82-AA03-2142C8DCC094}" type="presParOf" srcId="{BE2949D8-4292-FB45-AF3B-C052CF3A4427}" destId="{084DA12F-3C45-4FBE-9F5E-CA9EA36EFBE6}" srcOrd="12" destOrd="0" presId="urn:microsoft.com/office/officeart/2005/8/layout/lProcess2"/>
    <dgm:cxn modelId="{82F2B1D1-C400-4950-983F-FDEBA0B927ED}" type="presParOf" srcId="{BE2949D8-4292-FB45-AF3B-C052CF3A4427}" destId="{A2CC2ADC-F450-413A-B35F-78DE51D010EB}" srcOrd="13" destOrd="0" presId="urn:microsoft.com/office/officeart/2005/8/layout/lProcess2"/>
    <dgm:cxn modelId="{E9AC2EFC-ACAC-4B92-9538-FC23F5CA37CC}" type="presParOf" srcId="{BE2949D8-4292-FB45-AF3B-C052CF3A4427}" destId="{D0B87A0A-CAAF-42D1-8331-884B4D6D6A1A}" srcOrd="14" destOrd="0" presId="urn:microsoft.com/office/officeart/2005/8/layout/lProcess2"/>
    <dgm:cxn modelId="{F5B34F9C-36EB-4237-971A-A3E4BDB28325}" type="presParOf" srcId="{E0614A99-0B1E-3544-80F5-2EA248EB7A19}" destId="{CA19CE0B-D717-DC44-9C82-F1E15EA33F9C}" srcOrd="3" destOrd="0" presId="urn:microsoft.com/office/officeart/2005/8/layout/lProcess2"/>
    <dgm:cxn modelId="{D82AD516-3D60-4A83-8A7B-604AEBCFF67A}" type="presParOf" srcId="{E0614A99-0B1E-3544-80F5-2EA248EB7A19}" destId="{D11155A0-4BDC-0B4D-BD8C-A204660C0A83}" srcOrd="4" destOrd="0" presId="urn:microsoft.com/office/officeart/2005/8/layout/lProcess2"/>
    <dgm:cxn modelId="{2CFC4DCD-A311-4DFA-A3A3-C32971D03A17}" type="presParOf" srcId="{D11155A0-4BDC-0B4D-BD8C-A204660C0A83}" destId="{33861425-4D6D-AA42-B5CC-7D32ACE3CDF4}" srcOrd="0" destOrd="0" presId="urn:microsoft.com/office/officeart/2005/8/layout/lProcess2"/>
    <dgm:cxn modelId="{6A7EEB81-D255-4F14-B1CC-6272A4A1A8D0}" type="presParOf" srcId="{D11155A0-4BDC-0B4D-BD8C-A204660C0A83}" destId="{4E7A0515-BA97-F945-B0B6-007501C3BD3D}" srcOrd="1" destOrd="0" presId="urn:microsoft.com/office/officeart/2005/8/layout/lProcess2"/>
    <dgm:cxn modelId="{5CA870BD-08D7-4F12-9E91-349FDFB2A916}" type="presParOf" srcId="{D11155A0-4BDC-0B4D-BD8C-A204660C0A83}" destId="{60999791-86F6-1946-8BCB-9587B98FC30F}" srcOrd="2" destOrd="0" presId="urn:microsoft.com/office/officeart/2005/8/layout/lProcess2"/>
    <dgm:cxn modelId="{B4CE34CF-0A4F-484C-8956-2831454ABDE8}" type="presParOf" srcId="{60999791-86F6-1946-8BCB-9587B98FC30F}" destId="{1430AE39-46F4-B344-A17F-D2D25F8986F3}" srcOrd="0" destOrd="0" presId="urn:microsoft.com/office/officeart/2005/8/layout/lProcess2"/>
    <dgm:cxn modelId="{AB922171-F6E3-44E9-9ED7-BF22EE39642D}" type="presParOf" srcId="{1430AE39-46F4-B344-A17F-D2D25F8986F3}" destId="{6586D999-65E9-D147-AA75-9011CB95A207}" srcOrd="0" destOrd="0" presId="urn:microsoft.com/office/officeart/2005/8/layout/lProcess2"/>
    <dgm:cxn modelId="{980A19B4-546C-4515-92B1-7B6062B388FC}" type="presParOf" srcId="{1430AE39-46F4-B344-A17F-D2D25F8986F3}" destId="{D99AA8D8-C60D-3544-9E95-3F7047A06F71}" srcOrd="1" destOrd="0" presId="urn:microsoft.com/office/officeart/2005/8/layout/lProcess2"/>
    <dgm:cxn modelId="{A0189F54-460E-4291-A0AA-7A031E163194}" type="presParOf" srcId="{1430AE39-46F4-B344-A17F-D2D25F8986F3}" destId="{6278C1CB-4003-AE49-A37C-B5C29CB743F0}" srcOrd="2" destOrd="0" presId="urn:microsoft.com/office/officeart/2005/8/layout/lProcess2"/>
    <dgm:cxn modelId="{E1A52675-4666-4C20-BBB2-492137633AEF}" type="presParOf" srcId="{1430AE39-46F4-B344-A17F-D2D25F8986F3}" destId="{80FCC784-BA1C-D54F-B332-EFA18E69D709}" srcOrd="3" destOrd="0" presId="urn:microsoft.com/office/officeart/2005/8/layout/lProcess2"/>
    <dgm:cxn modelId="{30745110-B5AA-4444-80A6-2A1A30AF0847}" type="presParOf" srcId="{1430AE39-46F4-B344-A17F-D2D25F8986F3}" destId="{201555CE-0CC6-4240-94D3-5AC101019014}" srcOrd="4" destOrd="0" presId="urn:microsoft.com/office/officeart/2005/8/layout/lProcess2"/>
    <dgm:cxn modelId="{36482FDE-5C4F-4204-86E2-6DFAD6BA1EBD}" type="presParOf" srcId="{1430AE39-46F4-B344-A17F-D2D25F8986F3}" destId="{CCF83599-83E5-434D-AA08-84B2A2819A1A}" srcOrd="5" destOrd="0" presId="urn:microsoft.com/office/officeart/2005/8/layout/lProcess2"/>
    <dgm:cxn modelId="{4E136579-311D-47DA-BF02-32066B4BD5E2}" type="presParOf" srcId="{1430AE39-46F4-B344-A17F-D2D25F8986F3}" destId="{0CF7BD11-EAE7-D441-A7C3-B7CA12A7DE0B}" srcOrd="6" destOrd="0" presId="urn:microsoft.com/office/officeart/2005/8/layout/lProcess2"/>
    <dgm:cxn modelId="{0951264D-5A84-4C22-BEE0-17CE6A9454E3}" type="presParOf" srcId="{1430AE39-46F4-B344-A17F-D2D25F8986F3}" destId="{D56F2285-CB2D-46B9-940B-05E609231ED6}" srcOrd="7" destOrd="0" presId="urn:microsoft.com/office/officeart/2005/8/layout/lProcess2"/>
    <dgm:cxn modelId="{B4F2E0C2-952D-41F0-BD11-512B84FFE16A}" type="presParOf" srcId="{1430AE39-46F4-B344-A17F-D2D25F8986F3}" destId="{A9B0EC9C-970A-4CD9-BB46-BAFBD57F5A65}" srcOrd="8" destOrd="0" presId="urn:microsoft.com/office/officeart/2005/8/layout/lProcess2"/>
    <dgm:cxn modelId="{2CFBF1A1-425E-4353-B8B3-6860F5B350A7}" type="presParOf" srcId="{1430AE39-46F4-B344-A17F-D2D25F8986F3}" destId="{6ECF5EA4-5DBF-4B8D-9936-54805CABFF6D}" srcOrd="9" destOrd="0" presId="urn:microsoft.com/office/officeart/2005/8/layout/lProcess2"/>
    <dgm:cxn modelId="{1B2CE3D2-A9D5-43A0-B2EA-543481083439}" type="presParOf" srcId="{1430AE39-46F4-B344-A17F-D2D25F8986F3}" destId="{5573A071-9B42-4494-AD0F-556913DFCA87}" srcOrd="10" destOrd="0" presId="urn:microsoft.com/office/officeart/2005/8/layout/lProcess2"/>
    <dgm:cxn modelId="{A4901094-489B-4CEB-949A-13060EF2A9EF}" type="presParOf" srcId="{1430AE39-46F4-B344-A17F-D2D25F8986F3}" destId="{8FB15815-3A83-41D9-8423-A0AE0A672369}" srcOrd="11" destOrd="0" presId="urn:microsoft.com/office/officeart/2005/8/layout/lProcess2"/>
    <dgm:cxn modelId="{3AB7619D-1814-49FD-B617-D0286A170A84}" type="presParOf" srcId="{1430AE39-46F4-B344-A17F-D2D25F8986F3}" destId="{BA16D56B-738A-48A2-8C6F-551A4BE66D88}" srcOrd="12" destOrd="0" presId="urn:microsoft.com/office/officeart/2005/8/layout/lProcess2"/>
    <dgm:cxn modelId="{C51C6860-504D-40AF-99F9-2F2DBFFA944B}" type="presParOf" srcId="{E0614A99-0B1E-3544-80F5-2EA248EB7A19}" destId="{A8E45281-E252-6F44-AA09-2E2C80F7B84F}" srcOrd="5" destOrd="0" presId="urn:microsoft.com/office/officeart/2005/8/layout/lProcess2"/>
    <dgm:cxn modelId="{22EB85F3-41FF-410F-B4DD-EDD90E2684B1}" type="presParOf" srcId="{E0614A99-0B1E-3544-80F5-2EA248EB7A19}" destId="{2974C7CB-C43D-3E40-8030-9827ED272248}" srcOrd="6" destOrd="0" presId="urn:microsoft.com/office/officeart/2005/8/layout/lProcess2"/>
    <dgm:cxn modelId="{C34ECA08-CACE-4E67-84B4-F97903E652A3}" type="presParOf" srcId="{2974C7CB-C43D-3E40-8030-9827ED272248}" destId="{24719371-1DF8-C04C-AE1C-9687CFACF6B8}" srcOrd="0" destOrd="0" presId="urn:microsoft.com/office/officeart/2005/8/layout/lProcess2"/>
    <dgm:cxn modelId="{A9A0BB95-83FD-4C01-B608-68EE55E130B0}" type="presParOf" srcId="{2974C7CB-C43D-3E40-8030-9827ED272248}" destId="{69C72D42-713C-9C4E-AAC7-CD1EA553FC01}" srcOrd="1" destOrd="0" presId="urn:microsoft.com/office/officeart/2005/8/layout/lProcess2"/>
    <dgm:cxn modelId="{A76496E7-CAB4-4BD9-ABAD-0A5C08F2EEC1}" type="presParOf" srcId="{2974C7CB-C43D-3E40-8030-9827ED272248}" destId="{1515C449-21F3-F048-ACDC-0B5327C1D8EF}" srcOrd="2" destOrd="0" presId="urn:microsoft.com/office/officeart/2005/8/layout/lProcess2"/>
    <dgm:cxn modelId="{4866DA79-D3D4-45BB-99CF-C54455662D26}" type="presParOf" srcId="{1515C449-21F3-F048-ACDC-0B5327C1D8EF}" destId="{DC839BE0-0DB1-ED43-972A-3BE1E9897227}" srcOrd="0" destOrd="0" presId="urn:microsoft.com/office/officeart/2005/8/layout/lProcess2"/>
    <dgm:cxn modelId="{F7573F02-FA8A-4EED-8425-0580F68BEE52}" type="presParOf" srcId="{DC839BE0-0DB1-ED43-972A-3BE1E9897227}" destId="{397B4CE5-3D99-E748-A7EC-891F3D315F2D}" srcOrd="0" destOrd="0" presId="urn:microsoft.com/office/officeart/2005/8/layout/lProcess2"/>
    <dgm:cxn modelId="{D1A2EE16-68A1-4705-ADA5-682CE2E05BA6}" type="presParOf" srcId="{DC839BE0-0DB1-ED43-972A-3BE1E9897227}" destId="{9EE33843-B041-6845-A58C-0DF9AF93FC58}" srcOrd="1" destOrd="0" presId="urn:microsoft.com/office/officeart/2005/8/layout/lProcess2"/>
    <dgm:cxn modelId="{B9399F01-2C76-44FB-82AA-8DA253130489}" type="presParOf" srcId="{DC839BE0-0DB1-ED43-972A-3BE1E9897227}" destId="{C5D388C0-BEB8-4B46-BA98-447F97E04DC0}" srcOrd="2" destOrd="0" presId="urn:microsoft.com/office/officeart/2005/8/layout/lProcess2"/>
    <dgm:cxn modelId="{94129838-AFF6-421A-A4B1-C338AC7684ED}" type="presParOf" srcId="{DC839BE0-0DB1-ED43-972A-3BE1E9897227}" destId="{C483C1F6-B0F6-411D-8BC6-FF99FF0EEADD}" srcOrd="3" destOrd="0" presId="urn:microsoft.com/office/officeart/2005/8/layout/lProcess2"/>
    <dgm:cxn modelId="{56B4CAEE-60A7-4FEB-A144-7902F3097853}" type="presParOf" srcId="{DC839BE0-0DB1-ED43-972A-3BE1E9897227}" destId="{648E5336-2AF9-4F9E-ADE3-621CFAD4AC0E}" srcOrd="4" destOrd="0" presId="urn:microsoft.com/office/officeart/2005/8/layout/lProcess2"/>
    <dgm:cxn modelId="{6AB2CD48-0FC8-4553-8442-203A3C10DF87}" type="presParOf" srcId="{DC839BE0-0DB1-ED43-972A-3BE1E9897227}" destId="{F2347FCE-4B0C-483A-A7FE-96E5AE228213}" srcOrd="5" destOrd="0" presId="urn:microsoft.com/office/officeart/2005/8/layout/lProcess2"/>
    <dgm:cxn modelId="{18AFA884-2672-4FC7-960D-967E344A02B2}" type="presParOf" srcId="{DC839BE0-0DB1-ED43-972A-3BE1E9897227}" destId="{C2E7A793-9DD9-460B-9E67-AAB0FEB220B8}" srcOrd="6" destOrd="0" presId="urn:microsoft.com/office/officeart/2005/8/layout/lProcess2"/>
    <dgm:cxn modelId="{DE54293F-94B8-44C0-B4DB-A31515886C63}" type="presParOf" srcId="{DC839BE0-0DB1-ED43-972A-3BE1E9897227}" destId="{9FDB2DD1-A468-459C-9B6E-4F926289DD21}" srcOrd="7" destOrd="0" presId="urn:microsoft.com/office/officeart/2005/8/layout/lProcess2"/>
    <dgm:cxn modelId="{0BEDA1F9-1520-43A6-BA9D-B0CB9A728BDC}" type="presParOf" srcId="{DC839BE0-0DB1-ED43-972A-3BE1E9897227}" destId="{C693B982-7EC9-4AE3-AE37-C84E4F9ECCF7}" srcOrd="8" destOrd="0" presId="urn:microsoft.com/office/officeart/2005/8/layout/lProcess2"/>
    <dgm:cxn modelId="{A6F587B5-77B4-4834-9CFD-92AED5456D0A}" type="presParOf" srcId="{DC839BE0-0DB1-ED43-972A-3BE1E9897227}" destId="{BD528521-6465-48D0-AC5C-0C97576418C2}" srcOrd="9" destOrd="0" presId="urn:microsoft.com/office/officeart/2005/8/layout/lProcess2"/>
    <dgm:cxn modelId="{4A62F2E2-E83C-4219-8B87-34DD089D25F7}" type="presParOf" srcId="{DC839BE0-0DB1-ED43-972A-3BE1E9897227}" destId="{A3FD08AC-19E0-4CBF-94ED-46E7D0A9E430}" srcOrd="10" destOrd="0" presId="urn:microsoft.com/office/officeart/2005/8/layout/lProcess2"/>
    <dgm:cxn modelId="{8B82A986-554E-45CA-8CC5-73EB7EA77180}" type="presParOf" srcId="{DC839BE0-0DB1-ED43-972A-3BE1E9897227}" destId="{B55D9F75-DB2C-442A-A3C0-58D9083AA4EF}" srcOrd="11" destOrd="0" presId="urn:microsoft.com/office/officeart/2005/8/layout/lProcess2"/>
    <dgm:cxn modelId="{69CE1A20-656B-4F91-AB37-675DC6D1A2F4}" type="presParOf" srcId="{DC839BE0-0DB1-ED43-972A-3BE1E9897227}" destId="{4C04CEE0-8576-4C4A-930E-60E612283BC9}" srcOrd="12" destOrd="0" presId="urn:microsoft.com/office/officeart/2005/8/layout/lProcess2"/>
    <dgm:cxn modelId="{4B8C453C-CBE4-40F3-B062-03D8B9734646}" type="presParOf" srcId="{DC839BE0-0DB1-ED43-972A-3BE1E9897227}" destId="{AF1CE1EC-F48D-4D65-B01F-053DF651B310}" srcOrd="13" destOrd="0" presId="urn:microsoft.com/office/officeart/2005/8/layout/lProcess2"/>
    <dgm:cxn modelId="{BCE9093D-DA17-4D99-A89B-DF58B4597546}" type="presParOf" srcId="{DC839BE0-0DB1-ED43-972A-3BE1E9897227}" destId="{DEA82212-4C49-4FBD-A2A6-9FD6162679D1}" srcOrd="14" destOrd="0" presId="urn:microsoft.com/office/officeart/2005/8/layout/lProcess2"/>
    <dgm:cxn modelId="{52743A5E-2164-481C-96D4-E71470AB0169}" type="presParOf" srcId="{DC839BE0-0DB1-ED43-972A-3BE1E9897227}" destId="{120EC923-ED7C-4ECF-830E-0C44680333A7}" srcOrd="15" destOrd="0" presId="urn:microsoft.com/office/officeart/2005/8/layout/lProcess2"/>
    <dgm:cxn modelId="{BAFCA8F6-E123-49BE-AB21-7FD8FDB18ABB}" type="presParOf" srcId="{DC839BE0-0DB1-ED43-972A-3BE1E9897227}" destId="{38747434-4C34-4624-A4D2-EDE27FFEE486}" srcOrd="16" destOrd="0" presId="urn:microsoft.com/office/officeart/2005/8/layout/lProcess2"/>
    <dgm:cxn modelId="{7081D9AC-A981-44A5-91C3-C7887B41F480}" type="presParOf" srcId="{DC839BE0-0DB1-ED43-972A-3BE1E9897227}" destId="{D639C9F9-B53B-4F5F-A50C-FB8E7C9486B7}" srcOrd="17" destOrd="0" presId="urn:microsoft.com/office/officeart/2005/8/layout/lProcess2"/>
    <dgm:cxn modelId="{E641C975-09D6-4D59-B62E-BD4F75047B4B}" type="presParOf" srcId="{DC839BE0-0DB1-ED43-972A-3BE1E9897227}" destId="{C3ACBC06-161D-4831-9A46-CA661CF88A05}" srcOrd="18" destOrd="0" presId="urn:microsoft.com/office/officeart/2005/8/layout/lProcess2"/>
    <dgm:cxn modelId="{8293C164-6752-47B6-9F48-791324380C9E}" type="presParOf" srcId="{DC839BE0-0DB1-ED43-972A-3BE1E9897227}" destId="{4D7764E0-0DA5-4179-8D06-F9511E859FD3}" srcOrd="19" destOrd="0" presId="urn:microsoft.com/office/officeart/2005/8/layout/lProcess2"/>
    <dgm:cxn modelId="{0AED9391-755D-4BBD-9581-B2278B7B1C9A}" type="presParOf" srcId="{DC839BE0-0DB1-ED43-972A-3BE1E9897227}" destId="{9AA8B823-841C-4D6E-8AC9-17CF26F18189}" srcOrd="20" destOrd="0" presId="urn:microsoft.com/office/officeart/2005/8/layout/lProcess2"/>
    <dgm:cxn modelId="{18D715A9-E755-4FD6-9BFC-B2960F2D6896}" type="presParOf" srcId="{DC839BE0-0DB1-ED43-972A-3BE1E9897227}" destId="{FA8EBBEF-FB94-4951-9E39-8496D4281DB9}" srcOrd="21" destOrd="0" presId="urn:microsoft.com/office/officeart/2005/8/layout/lProcess2"/>
    <dgm:cxn modelId="{5CCF880E-940A-4957-86A0-BAA777DB3090}" type="presParOf" srcId="{DC839BE0-0DB1-ED43-972A-3BE1E9897227}" destId="{D57305C9-F18A-451D-AED4-2542CDB57024}" srcOrd="22" destOrd="0" presId="urn:microsoft.com/office/officeart/2005/8/layout/l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4648352-90A5-9047-A0C7-742B65F2DA76}"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02A3768B-92A8-1D49-8B03-37E178C55DB2}">
      <dgm:prSet phldrT="[Text]"/>
      <dgm:spPr>
        <a:solidFill>
          <a:schemeClr val="accent3">
            <a:lumMod val="75000"/>
          </a:schemeClr>
        </a:solidFill>
      </dgm:spPr>
      <dgm:t>
        <a:bodyPr/>
        <a:lstStyle/>
        <a:p>
          <a:pPr algn="ctr"/>
          <a:r>
            <a:rPr lang="en-US" dirty="0" smtClean="0">
              <a:solidFill>
                <a:srgbClr val="FFFFFF"/>
              </a:solidFill>
            </a:rPr>
            <a:t>Procurement Professionals</a:t>
          </a:r>
          <a:endParaRPr lang="en-US" dirty="0">
            <a:solidFill>
              <a:srgbClr val="FFFFFF"/>
            </a:solidFill>
          </a:endParaRPr>
        </a:p>
      </dgm:t>
    </dgm:pt>
    <dgm:pt modelId="{DCE3B64A-DE30-7349-A137-D5061E94462B}" type="parTrans" cxnId="{98A17980-B7CA-F64C-A3E6-01381F297771}">
      <dgm:prSet/>
      <dgm:spPr/>
      <dgm:t>
        <a:bodyPr/>
        <a:lstStyle/>
        <a:p>
          <a:endParaRPr lang="en-US"/>
        </a:p>
      </dgm:t>
    </dgm:pt>
    <dgm:pt modelId="{F2CDD6EA-1B37-0044-9E88-FBFB96286F47}" type="sibTrans" cxnId="{98A17980-B7CA-F64C-A3E6-01381F297771}">
      <dgm:prSet/>
      <dgm:spPr/>
      <dgm:t>
        <a:bodyPr/>
        <a:lstStyle/>
        <a:p>
          <a:endParaRPr lang="en-US"/>
        </a:p>
      </dgm:t>
    </dgm:pt>
    <dgm:pt modelId="{9965487C-ED8E-E14A-AB45-26033AD5B228}">
      <dgm:prSet phldrT="[Text]" custT="1"/>
      <dgm:spPr>
        <a:solidFill>
          <a:srgbClr val="BFBFBF"/>
        </a:solidFill>
      </dgm:spPr>
      <dgm:t>
        <a:bodyPr/>
        <a:lstStyle/>
        <a:p>
          <a:r>
            <a:rPr lang="en-US" sz="900" dirty="0" smtClean="0">
              <a:solidFill>
                <a:schemeClr val="tx1"/>
              </a:solidFill>
            </a:rPr>
            <a:t>Purchasing/Procurement Coordination</a:t>
          </a:r>
        </a:p>
      </dgm:t>
    </dgm:pt>
    <dgm:pt modelId="{B22E1139-D028-7449-A005-E2AFCAF592E6}" type="parTrans" cxnId="{F7C99A13-5C83-BB48-8F7E-A8ADD057D227}">
      <dgm:prSet/>
      <dgm:spPr/>
      <dgm:t>
        <a:bodyPr/>
        <a:lstStyle/>
        <a:p>
          <a:endParaRPr lang="en-US"/>
        </a:p>
      </dgm:t>
    </dgm:pt>
    <dgm:pt modelId="{F90D32D3-2849-C44E-B6BC-1559DDC236BB}" type="sibTrans" cxnId="{F7C99A13-5C83-BB48-8F7E-A8ADD057D227}">
      <dgm:prSet/>
      <dgm:spPr/>
      <dgm:t>
        <a:bodyPr/>
        <a:lstStyle/>
        <a:p>
          <a:endParaRPr lang="en-US"/>
        </a:p>
      </dgm:t>
    </dgm:pt>
    <dgm:pt modelId="{52D757DA-405D-CB40-9168-BB0EB6131F8E}">
      <dgm:prSet phldrT="[Text]"/>
      <dgm:spPr>
        <a:solidFill>
          <a:schemeClr val="accent3">
            <a:lumMod val="75000"/>
          </a:schemeClr>
        </a:solidFill>
      </dgm:spPr>
      <dgm:t>
        <a:bodyPr/>
        <a:lstStyle/>
        <a:p>
          <a:r>
            <a:rPr lang="en-US" dirty="0" smtClean="0">
              <a:solidFill>
                <a:srgbClr val="FFFFFF"/>
              </a:solidFill>
            </a:rPr>
            <a:t>Executive Management</a:t>
          </a:r>
          <a:endParaRPr lang="en-US" dirty="0">
            <a:solidFill>
              <a:srgbClr val="FFFFFF"/>
            </a:solidFill>
          </a:endParaRPr>
        </a:p>
      </dgm:t>
    </dgm:pt>
    <dgm:pt modelId="{FCE3ED89-3C0B-9B49-9A4A-A1EDDDE00A50}" type="parTrans" cxnId="{A06D24E6-94EC-2545-8ACE-60003821E240}">
      <dgm:prSet/>
      <dgm:spPr/>
      <dgm:t>
        <a:bodyPr/>
        <a:lstStyle/>
        <a:p>
          <a:endParaRPr lang="en-US"/>
        </a:p>
      </dgm:t>
    </dgm:pt>
    <dgm:pt modelId="{E9E83B4C-0148-424B-9B21-B07ADB8ABE20}" type="sibTrans" cxnId="{A06D24E6-94EC-2545-8ACE-60003821E240}">
      <dgm:prSet/>
      <dgm:spPr/>
      <dgm:t>
        <a:bodyPr/>
        <a:lstStyle/>
        <a:p>
          <a:endParaRPr lang="en-US"/>
        </a:p>
      </dgm:t>
    </dgm:pt>
    <dgm:pt modelId="{B866D0FD-CB10-454F-B933-616874E8B7E8}">
      <dgm:prSet phldrT="[Text]" custT="1"/>
      <dgm:spPr>
        <a:solidFill>
          <a:srgbClr val="BFBFBF"/>
        </a:solidFill>
      </dgm:spPr>
      <dgm:t>
        <a:bodyPr/>
        <a:lstStyle/>
        <a:p>
          <a:r>
            <a:rPr lang="en-US" sz="1000" dirty="0" smtClean="0">
              <a:solidFill>
                <a:schemeClr val="tx1"/>
              </a:solidFill>
            </a:rPr>
            <a:t>Ensures Agency compliance with procurement laws/policies and procedures</a:t>
          </a:r>
          <a:endParaRPr lang="en-US" sz="1000" dirty="0">
            <a:solidFill>
              <a:schemeClr val="tx1"/>
            </a:solidFill>
          </a:endParaRPr>
        </a:p>
      </dgm:t>
    </dgm:pt>
    <dgm:pt modelId="{5DAB5AA0-7C95-BD4D-BD04-3131291265A4}" type="parTrans" cxnId="{8FC30EBA-6A05-AE44-B074-245AE009F58C}">
      <dgm:prSet/>
      <dgm:spPr/>
      <dgm:t>
        <a:bodyPr/>
        <a:lstStyle/>
        <a:p>
          <a:endParaRPr lang="en-US"/>
        </a:p>
      </dgm:t>
    </dgm:pt>
    <dgm:pt modelId="{23F149BF-B99E-BB42-8321-5BFED31E3132}" type="sibTrans" cxnId="{8FC30EBA-6A05-AE44-B074-245AE009F58C}">
      <dgm:prSet/>
      <dgm:spPr/>
      <dgm:t>
        <a:bodyPr/>
        <a:lstStyle/>
        <a:p>
          <a:endParaRPr lang="en-US"/>
        </a:p>
      </dgm:t>
    </dgm:pt>
    <dgm:pt modelId="{013F9578-71E2-3B4F-A5DC-2A5FAEF498FD}">
      <dgm:prSet phldrT="[Text]" custT="1"/>
      <dgm:spPr>
        <a:solidFill>
          <a:srgbClr val="BFBFBF"/>
        </a:solidFill>
      </dgm:spPr>
      <dgm:t>
        <a:bodyPr/>
        <a:lstStyle/>
        <a:p>
          <a:r>
            <a:rPr lang="en-US" sz="1200" dirty="0" smtClean="0">
              <a:solidFill>
                <a:schemeClr val="tx1"/>
              </a:solidFill>
            </a:rPr>
            <a:t>Conducts small procurement from Master Contacts</a:t>
          </a:r>
          <a:endParaRPr lang="en-US" sz="1200" dirty="0">
            <a:solidFill>
              <a:schemeClr val="tx1"/>
            </a:solidFill>
          </a:endParaRPr>
        </a:p>
      </dgm:t>
    </dgm:pt>
    <dgm:pt modelId="{DB52BFD0-B750-0848-8DC3-775C730D198B}" type="parTrans" cxnId="{C95D2E8A-1ADC-424A-9B8D-51CB0F101F5C}">
      <dgm:prSet/>
      <dgm:spPr/>
      <dgm:t>
        <a:bodyPr/>
        <a:lstStyle/>
        <a:p>
          <a:endParaRPr lang="en-US"/>
        </a:p>
      </dgm:t>
    </dgm:pt>
    <dgm:pt modelId="{018E888A-5CC7-BA44-8B79-CAB6B0756733}" type="sibTrans" cxnId="{C95D2E8A-1ADC-424A-9B8D-51CB0F101F5C}">
      <dgm:prSet/>
      <dgm:spPr/>
      <dgm:t>
        <a:bodyPr/>
        <a:lstStyle/>
        <a:p>
          <a:endParaRPr lang="en-US"/>
        </a:p>
      </dgm:t>
    </dgm:pt>
    <dgm:pt modelId="{FC780B09-EC40-42DA-979D-F7547F1DE91C}">
      <dgm:prSet phldrT="[Text]" custT="1"/>
      <dgm:spPr>
        <a:solidFill>
          <a:srgbClr val="BFBFBF"/>
        </a:solidFill>
      </dgm:spPr>
      <dgm:t>
        <a:bodyPr/>
        <a:lstStyle/>
        <a:p>
          <a:r>
            <a:rPr lang="en-US" sz="900" dirty="0" smtClean="0">
              <a:solidFill>
                <a:schemeClr val="tx1"/>
              </a:solidFill>
            </a:rPr>
            <a:t>Initiate procurement need</a:t>
          </a:r>
        </a:p>
      </dgm:t>
    </dgm:pt>
    <dgm:pt modelId="{43871AE2-1755-4F62-A23E-38083DF442CC}" type="parTrans" cxnId="{6F493D56-FF61-4C24-8F89-78BE4B1B2A05}">
      <dgm:prSet/>
      <dgm:spPr/>
      <dgm:t>
        <a:bodyPr/>
        <a:lstStyle/>
        <a:p>
          <a:endParaRPr lang="en-US"/>
        </a:p>
      </dgm:t>
    </dgm:pt>
    <dgm:pt modelId="{941E6961-D95A-4F01-9DDA-7F49D10BF613}" type="sibTrans" cxnId="{6F493D56-FF61-4C24-8F89-78BE4B1B2A05}">
      <dgm:prSet/>
      <dgm:spPr/>
      <dgm:t>
        <a:bodyPr/>
        <a:lstStyle/>
        <a:p>
          <a:endParaRPr lang="en-US"/>
        </a:p>
      </dgm:t>
    </dgm:pt>
    <dgm:pt modelId="{F1149CC6-1BA8-494E-8048-ED8D9F2FD7F6}">
      <dgm:prSet phldrT="[Text]" custT="1"/>
      <dgm:spPr>
        <a:solidFill>
          <a:srgbClr val="BFBFBF"/>
        </a:solidFill>
      </dgm:spPr>
      <dgm:t>
        <a:bodyPr/>
        <a:lstStyle/>
        <a:p>
          <a:r>
            <a:rPr lang="en-US" sz="900" dirty="0" smtClean="0">
              <a:solidFill>
                <a:schemeClr val="tx1"/>
              </a:solidFill>
            </a:rPr>
            <a:t>Supply Chain Management</a:t>
          </a:r>
        </a:p>
      </dgm:t>
    </dgm:pt>
    <dgm:pt modelId="{601A7655-5AA6-4BC7-8028-E5EE326D0ACE}" type="parTrans" cxnId="{1A9BEC16-B671-48DD-8657-4F5A2BBF4141}">
      <dgm:prSet/>
      <dgm:spPr/>
      <dgm:t>
        <a:bodyPr/>
        <a:lstStyle/>
        <a:p>
          <a:endParaRPr lang="en-US"/>
        </a:p>
      </dgm:t>
    </dgm:pt>
    <dgm:pt modelId="{3324597D-22B9-48AE-8DDC-0853A8248C68}" type="sibTrans" cxnId="{1A9BEC16-B671-48DD-8657-4F5A2BBF4141}">
      <dgm:prSet/>
      <dgm:spPr/>
      <dgm:t>
        <a:bodyPr/>
        <a:lstStyle/>
        <a:p>
          <a:endParaRPr lang="en-US"/>
        </a:p>
      </dgm:t>
    </dgm:pt>
    <dgm:pt modelId="{06426DC6-456B-4474-8D45-BD4C83D7C7CB}">
      <dgm:prSet phldrT="[Text]" custT="1"/>
      <dgm:spPr>
        <a:solidFill>
          <a:srgbClr val="BFBFBF"/>
        </a:solidFill>
      </dgm:spPr>
      <dgm:t>
        <a:bodyPr/>
        <a:lstStyle/>
        <a:p>
          <a:r>
            <a:rPr lang="en-US" sz="900" dirty="0" smtClean="0">
              <a:solidFill>
                <a:schemeClr val="tx1"/>
              </a:solidFill>
            </a:rPr>
            <a:t>Advises on procurement law\policy/procedures</a:t>
          </a:r>
        </a:p>
      </dgm:t>
    </dgm:pt>
    <dgm:pt modelId="{5C133D2C-A1C5-4CBA-9E4D-F11D6FB2A855}" type="parTrans" cxnId="{21D341EB-7B93-462C-B748-809F179C4484}">
      <dgm:prSet/>
      <dgm:spPr/>
      <dgm:t>
        <a:bodyPr/>
        <a:lstStyle/>
        <a:p>
          <a:endParaRPr lang="en-US"/>
        </a:p>
      </dgm:t>
    </dgm:pt>
    <dgm:pt modelId="{3F72736F-CA25-4C61-9A4E-A6A37ADDF8F6}" type="sibTrans" cxnId="{21D341EB-7B93-462C-B748-809F179C4484}">
      <dgm:prSet/>
      <dgm:spPr/>
      <dgm:t>
        <a:bodyPr/>
        <a:lstStyle/>
        <a:p>
          <a:endParaRPr lang="en-US"/>
        </a:p>
      </dgm:t>
    </dgm:pt>
    <dgm:pt modelId="{A65E94A1-9D9E-43F1-874D-380D52A98296}">
      <dgm:prSet phldrT="[Text]" custT="1"/>
      <dgm:spPr>
        <a:solidFill>
          <a:srgbClr val="BFBFBF"/>
        </a:solidFill>
      </dgm:spPr>
      <dgm:t>
        <a:bodyPr/>
        <a:lstStyle/>
        <a:p>
          <a:r>
            <a:rPr lang="en-US" sz="900" dirty="0" smtClean="0">
              <a:solidFill>
                <a:schemeClr val="tx1"/>
              </a:solidFill>
            </a:rPr>
            <a:t>Develops procurement documents and contracts</a:t>
          </a:r>
        </a:p>
      </dgm:t>
    </dgm:pt>
    <dgm:pt modelId="{4EAED640-2AC1-4AFB-ACE7-420E85FC124F}" type="parTrans" cxnId="{2F6188AE-1C6F-40DB-A893-B8DA99EC6698}">
      <dgm:prSet/>
      <dgm:spPr/>
      <dgm:t>
        <a:bodyPr/>
        <a:lstStyle/>
        <a:p>
          <a:endParaRPr lang="en-US"/>
        </a:p>
      </dgm:t>
    </dgm:pt>
    <dgm:pt modelId="{4E3822F4-F115-425C-A9C5-E84B8A8EDD73}" type="sibTrans" cxnId="{2F6188AE-1C6F-40DB-A893-B8DA99EC6698}">
      <dgm:prSet/>
      <dgm:spPr/>
      <dgm:t>
        <a:bodyPr/>
        <a:lstStyle/>
        <a:p>
          <a:endParaRPr lang="en-US"/>
        </a:p>
      </dgm:t>
    </dgm:pt>
    <dgm:pt modelId="{11C816FF-7E13-40B6-A440-0A23781385F9}">
      <dgm:prSet phldrT="[Text]" custT="1"/>
      <dgm:spPr>
        <a:solidFill>
          <a:srgbClr val="BFBFBF"/>
        </a:solidFill>
      </dgm:spPr>
      <dgm:t>
        <a:bodyPr/>
        <a:lstStyle/>
        <a:p>
          <a:r>
            <a:rPr lang="en-US" sz="900" dirty="0" smtClean="0">
              <a:solidFill>
                <a:schemeClr val="tx1"/>
              </a:solidFill>
            </a:rPr>
            <a:t>Develops specifications</a:t>
          </a:r>
        </a:p>
      </dgm:t>
    </dgm:pt>
    <dgm:pt modelId="{43E8E6D7-8100-454F-A6AF-5C6A05CED3DB}" type="parTrans" cxnId="{D64F5780-56BE-47E4-91A2-C028945B3C70}">
      <dgm:prSet/>
      <dgm:spPr/>
      <dgm:t>
        <a:bodyPr/>
        <a:lstStyle/>
        <a:p>
          <a:endParaRPr lang="en-US"/>
        </a:p>
      </dgm:t>
    </dgm:pt>
    <dgm:pt modelId="{6099AAE6-F6D4-4EE6-B911-6BFAC43B52C9}" type="sibTrans" cxnId="{D64F5780-56BE-47E4-91A2-C028945B3C70}">
      <dgm:prSet/>
      <dgm:spPr/>
      <dgm:t>
        <a:bodyPr/>
        <a:lstStyle/>
        <a:p>
          <a:endParaRPr lang="en-US"/>
        </a:p>
      </dgm:t>
    </dgm:pt>
    <dgm:pt modelId="{21010A82-6B3A-4CB7-BFBC-47D620CF6991}">
      <dgm:prSet phldrT="[Text]" custT="1"/>
      <dgm:spPr>
        <a:solidFill>
          <a:srgbClr val="BFBFBF"/>
        </a:solidFill>
      </dgm:spPr>
      <dgm:t>
        <a:bodyPr/>
        <a:lstStyle/>
        <a:p>
          <a:r>
            <a:rPr lang="en-US" sz="900" dirty="0" smtClean="0">
              <a:solidFill>
                <a:schemeClr val="tx1"/>
              </a:solidFill>
            </a:rPr>
            <a:t>Vendor cures and terminations</a:t>
          </a:r>
        </a:p>
      </dgm:t>
    </dgm:pt>
    <dgm:pt modelId="{9ED4B5CA-68B0-45F0-BC26-253CC3CBFDEE}" type="parTrans" cxnId="{9395BC9F-899E-4F62-AEFE-0958FC6A9E83}">
      <dgm:prSet/>
      <dgm:spPr/>
      <dgm:t>
        <a:bodyPr/>
        <a:lstStyle/>
        <a:p>
          <a:endParaRPr lang="en-US"/>
        </a:p>
      </dgm:t>
    </dgm:pt>
    <dgm:pt modelId="{E8836336-6E27-4110-960D-FCBD8B41F627}" type="sibTrans" cxnId="{9395BC9F-899E-4F62-AEFE-0958FC6A9E83}">
      <dgm:prSet/>
      <dgm:spPr/>
      <dgm:t>
        <a:bodyPr/>
        <a:lstStyle/>
        <a:p>
          <a:endParaRPr lang="en-US"/>
        </a:p>
      </dgm:t>
    </dgm:pt>
    <dgm:pt modelId="{9E605FD9-C0D5-4C0C-8B61-6756B1AF5BDF}">
      <dgm:prSet phldrT="[Text]" custT="1"/>
      <dgm:spPr>
        <a:solidFill>
          <a:srgbClr val="BFBFBF"/>
        </a:solidFill>
      </dgm:spPr>
      <dgm:t>
        <a:bodyPr/>
        <a:lstStyle/>
        <a:p>
          <a:r>
            <a:rPr lang="en-US" sz="900" dirty="0" smtClean="0">
              <a:solidFill>
                <a:schemeClr val="tx1"/>
              </a:solidFill>
            </a:rPr>
            <a:t>Negotiations</a:t>
          </a:r>
        </a:p>
      </dgm:t>
    </dgm:pt>
    <dgm:pt modelId="{6EAD11FD-4BB3-4D40-AD2C-525FF9BF78E5}" type="parTrans" cxnId="{6D658BC2-0D0E-4294-801D-D277B2C6C7CA}">
      <dgm:prSet/>
      <dgm:spPr/>
      <dgm:t>
        <a:bodyPr/>
        <a:lstStyle/>
        <a:p>
          <a:endParaRPr lang="en-US"/>
        </a:p>
      </dgm:t>
    </dgm:pt>
    <dgm:pt modelId="{890E9E2F-5184-4A10-8D30-1AFCFB02ADA5}" type="sibTrans" cxnId="{6D658BC2-0D0E-4294-801D-D277B2C6C7CA}">
      <dgm:prSet/>
      <dgm:spPr/>
      <dgm:t>
        <a:bodyPr/>
        <a:lstStyle/>
        <a:p>
          <a:endParaRPr lang="en-US"/>
        </a:p>
      </dgm:t>
    </dgm:pt>
    <dgm:pt modelId="{058BBF68-1B00-4C54-BE5B-9C9CF4A42808}">
      <dgm:prSet phldrT="[Text]" custT="1"/>
      <dgm:spPr>
        <a:solidFill>
          <a:srgbClr val="BFBFBF"/>
        </a:solidFill>
      </dgm:spPr>
      <dgm:t>
        <a:bodyPr/>
        <a:lstStyle/>
        <a:p>
          <a:r>
            <a:rPr lang="en-US" sz="900" dirty="0" smtClean="0">
              <a:solidFill>
                <a:schemeClr val="tx1"/>
              </a:solidFill>
            </a:rPr>
            <a:t>Manages procurement risks</a:t>
          </a:r>
        </a:p>
      </dgm:t>
    </dgm:pt>
    <dgm:pt modelId="{80E4B796-8888-40D0-8FC8-898A8BC9EF44}" type="parTrans" cxnId="{7C8A4A1F-8FC8-4EF3-B8BE-C76C4BB4D673}">
      <dgm:prSet/>
      <dgm:spPr/>
      <dgm:t>
        <a:bodyPr/>
        <a:lstStyle/>
        <a:p>
          <a:endParaRPr lang="en-US"/>
        </a:p>
      </dgm:t>
    </dgm:pt>
    <dgm:pt modelId="{48F7403B-8FD8-4C21-B6B0-BF9044A8E2B9}" type="sibTrans" cxnId="{7C8A4A1F-8FC8-4EF3-B8BE-C76C4BB4D673}">
      <dgm:prSet/>
      <dgm:spPr/>
      <dgm:t>
        <a:bodyPr/>
        <a:lstStyle/>
        <a:p>
          <a:endParaRPr lang="en-US"/>
        </a:p>
      </dgm:t>
    </dgm:pt>
    <dgm:pt modelId="{68567119-3622-4715-B683-D54DF5170BBD}">
      <dgm:prSet phldrT="[Text]" custT="1"/>
      <dgm:spPr>
        <a:solidFill>
          <a:srgbClr val="BFBFBF"/>
        </a:solidFill>
      </dgm:spPr>
      <dgm:t>
        <a:bodyPr/>
        <a:lstStyle/>
        <a:p>
          <a:r>
            <a:rPr lang="en-US" sz="900" dirty="0" smtClean="0">
              <a:solidFill>
                <a:schemeClr val="tx1"/>
              </a:solidFill>
            </a:rPr>
            <a:t>Filing and Reporting</a:t>
          </a:r>
        </a:p>
      </dgm:t>
    </dgm:pt>
    <dgm:pt modelId="{6AF359DB-2D7E-42AE-9DCE-2137FB50CCE4}" type="parTrans" cxnId="{A9F93C2C-4C09-483C-B255-BE47C8513538}">
      <dgm:prSet/>
      <dgm:spPr/>
      <dgm:t>
        <a:bodyPr/>
        <a:lstStyle/>
        <a:p>
          <a:endParaRPr lang="en-US"/>
        </a:p>
      </dgm:t>
    </dgm:pt>
    <dgm:pt modelId="{D01ED535-6D70-48F8-AA69-A46C8CC75A3F}" type="sibTrans" cxnId="{A9F93C2C-4C09-483C-B255-BE47C8513538}">
      <dgm:prSet/>
      <dgm:spPr/>
      <dgm:t>
        <a:bodyPr/>
        <a:lstStyle/>
        <a:p>
          <a:endParaRPr lang="en-US"/>
        </a:p>
      </dgm:t>
    </dgm:pt>
    <dgm:pt modelId="{6EEE8627-FC67-416A-B2CC-06A0C608A125}">
      <dgm:prSet phldrT="[Text]" custT="1"/>
      <dgm:spPr>
        <a:solidFill>
          <a:srgbClr val="BFBFBF"/>
        </a:solidFill>
      </dgm:spPr>
      <dgm:t>
        <a:bodyPr/>
        <a:lstStyle/>
        <a:p>
          <a:r>
            <a:rPr lang="en-US" sz="900" dirty="0" smtClean="0">
              <a:solidFill>
                <a:schemeClr val="tx1"/>
              </a:solidFill>
            </a:rPr>
            <a:t>Partners with and advises contract managers</a:t>
          </a:r>
        </a:p>
      </dgm:t>
    </dgm:pt>
    <dgm:pt modelId="{8F1FF60B-2349-4D84-85FE-18BD483917B3}" type="parTrans" cxnId="{B78DBE19-08AB-41C5-AB13-7A47FC06ADEC}">
      <dgm:prSet/>
      <dgm:spPr/>
      <dgm:t>
        <a:bodyPr/>
        <a:lstStyle/>
        <a:p>
          <a:endParaRPr lang="en-US"/>
        </a:p>
      </dgm:t>
    </dgm:pt>
    <dgm:pt modelId="{D464AAE3-7582-4888-B0F6-C80294363BFC}" type="sibTrans" cxnId="{B78DBE19-08AB-41C5-AB13-7A47FC06ADEC}">
      <dgm:prSet/>
      <dgm:spPr/>
      <dgm:t>
        <a:bodyPr/>
        <a:lstStyle/>
        <a:p>
          <a:endParaRPr lang="en-US"/>
        </a:p>
      </dgm:t>
    </dgm:pt>
    <dgm:pt modelId="{F574CEF6-15A9-8448-97CE-62A45C443694}">
      <dgm:prSet phldrT="[Text]"/>
      <dgm:spPr>
        <a:solidFill>
          <a:schemeClr val="accent3">
            <a:lumMod val="75000"/>
          </a:schemeClr>
        </a:solidFill>
      </dgm:spPr>
      <dgm:t>
        <a:bodyPr/>
        <a:lstStyle/>
        <a:p>
          <a:r>
            <a:rPr lang="en-US" dirty="0" smtClean="0">
              <a:solidFill>
                <a:srgbClr val="FFFFFF"/>
              </a:solidFill>
            </a:rPr>
            <a:t>Contract Managers</a:t>
          </a:r>
          <a:endParaRPr lang="en-US" dirty="0">
            <a:solidFill>
              <a:srgbClr val="FFFFFF"/>
            </a:solidFill>
          </a:endParaRPr>
        </a:p>
      </dgm:t>
    </dgm:pt>
    <dgm:pt modelId="{4EF673F5-E946-8C48-AB49-7794005ABFC4}" type="sibTrans" cxnId="{3EBBF387-2B07-5B4D-8AC3-0BD862AA84D8}">
      <dgm:prSet/>
      <dgm:spPr/>
      <dgm:t>
        <a:bodyPr/>
        <a:lstStyle/>
        <a:p>
          <a:endParaRPr lang="en-US"/>
        </a:p>
      </dgm:t>
    </dgm:pt>
    <dgm:pt modelId="{AB07C022-1C24-F046-9941-63AAA004D480}" type="parTrans" cxnId="{3EBBF387-2B07-5B4D-8AC3-0BD862AA84D8}">
      <dgm:prSet/>
      <dgm:spPr/>
      <dgm:t>
        <a:bodyPr/>
        <a:lstStyle/>
        <a:p>
          <a:endParaRPr lang="en-US"/>
        </a:p>
      </dgm:t>
    </dgm:pt>
    <dgm:pt modelId="{7CCF881E-68BD-45CB-B1F3-F81788A0B229}">
      <dgm:prSet phldrT="[Text]" custT="1"/>
      <dgm:spPr>
        <a:solidFill>
          <a:srgbClr val="BFBFBF"/>
        </a:solidFill>
      </dgm:spPr>
      <dgm:t>
        <a:bodyPr/>
        <a:lstStyle/>
        <a:p>
          <a:r>
            <a:rPr lang="en-US" sz="900" dirty="0" smtClean="0">
              <a:solidFill>
                <a:schemeClr val="tx1"/>
              </a:solidFill>
            </a:rPr>
            <a:t>Develops deliverables and specifications</a:t>
          </a:r>
        </a:p>
      </dgm:t>
    </dgm:pt>
    <dgm:pt modelId="{9895A279-8BF2-450B-974A-F829A2C9DBFC}" type="parTrans" cxnId="{19A7D3C8-AED3-4BAA-A671-6CB1D84219DC}">
      <dgm:prSet/>
      <dgm:spPr/>
      <dgm:t>
        <a:bodyPr/>
        <a:lstStyle/>
        <a:p>
          <a:endParaRPr lang="en-US"/>
        </a:p>
      </dgm:t>
    </dgm:pt>
    <dgm:pt modelId="{DFFF0C1C-3513-4FED-AF75-F8D481F04B06}" type="sibTrans" cxnId="{19A7D3C8-AED3-4BAA-A671-6CB1D84219DC}">
      <dgm:prSet/>
      <dgm:spPr/>
      <dgm:t>
        <a:bodyPr/>
        <a:lstStyle/>
        <a:p>
          <a:endParaRPr lang="en-US"/>
        </a:p>
      </dgm:t>
    </dgm:pt>
    <dgm:pt modelId="{F28A45B3-0610-4DAD-898F-2C347A53345B}">
      <dgm:prSet phldrT="[Text]" custT="1"/>
      <dgm:spPr>
        <a:solidFill>
          <a:srgbClr val="BFBFBF"/>
        </a:solidFill>
      </dgm:spPr>
      <dgm:t>
        <a:bodyPr/>
        <a:lstStyle/>
        <a:p>
          <a:r>
            <a:rPr lang="en-US" sz="900" dirty="0" smtClean="0">
              <a:solidFill>
                <a:schemeClr val="tx1"/>
              </a:solidFill>
            </a:rPr>
            <a:t>Ensures budget resources</a:t>
          </a:r>
        </a:p>
      </dgm:t>
    </dgm:pt>
    <dgm:pt modelId="{DEE3AC9D-F383-4DEE-A243-28DCC75850D6}" type="parTrans" cxnId="{8ED01223-B47E-4AAA-A4F1-0187E393D597}">
      <dgm:prSet/>
      <dgm:spPr/>
      <dgm:t>
        <a:bodyPr/>
        <a:lstStyle/>
        <a:p>
          <a:endParaRPr lang="en-US"/>
        </a:p>
      </dgm:t>
    </dgm:pt>
    <dgm:pt modelId="{7CC61C91-4938-4BB1-9100-115627C717BC}" type="sibTrans" cxnId="{8ED01223-B47E-4AAA-A4F1-0187E393D597}">
      <dgm:prSet/>
      <dgm:spPr/>
      <dgm:t>
        <a:bodyPr/>
        <a:lstStyle/>
        <a:p>
          <a:endParaRPr lang="en-US"/>
        </a:p>
      </dgm:t>
    </dgm:pt>
    <dgm:pt modelId="{60BCE0E2-08C1-458C-8CB7-A47D3F9E82D2}">
      <dgm:prSet phldrT="[Text]" custT="1"/>
      <dgm:spPr>
        <a:solidFill>
          <a:srgbClr val="BFBFBF"/>
        </a:solidFill>
      </dgm:spPr>
      <dgm:t>
        <a:bodyPr/>
        <a:lstStyle/>
        <a:p>
          <a:r>
            <a:rPr lang="en-US" sz="900" dirty="0" smtClean="0">
              <a:solidFill>
                <a:schemeClr val="tx1"/>
              </a:solidFill>
            </a:rPr>
            <a:t>Partner with Contract office to ensure compliance</a:t>
          </a:r>
        </a:p>
      </dgm:t>
    </dgm:pt>
    <dgm:pt modelId="{21D31045-99C2-4B60-ADC5-95DFAA8C9E30}" type="parTrans" cxnId="{61822732-2BB9-49DB-AAEF-63EA09ABEFB2}">
      <dgm:prSet/>
      <dgm:spPr/>
      <dgm:t>
        <a:bodyPr/>
        <a:lstStyle/>
        <a:p>
          <a:endParaRPr lang="en-US"/>
        </a:p>
      </dgm:t>
    </dgm:pt>
    <dgm:pt modelId="{463FF1E6-2210-4A9E-84CF-7CB38A542C25}" type="sibTrans" cxnId="{61822732-2BB9-49DB-AAEF-63EA09ABEFB2}">
      <dgm:prSet/>
      <dgm:spPr/>
      <dgm:t>
        <a:bodyPr/>
        <a:lstStyle/>
        <a:p>
          <a:endParaRPr lang="en-US"/>
        </a:p>
      </dgm:t>
    </dgm:pt>
    <dgm:pt modelId="{BC850FEA-D86E-45D0-88E0-0C13BB5495EF}">
      <dgm:prSet phldrT="[Text]" custT="1"/>
      <dgm:spPr>
        <a:solidFill>
          <a:srgbClr val="BFBFBF"/>
        </a:solidFill>
      </dgm:spPr>
      <dgm:t>
        <a:bodyPr/>
        <a:lstStyle/>
        <a:p>
          <a:r>
            <a:rPr lang="en-US" sz="900" dirty="0" smtClean="0">
              <a:solidFill>
                <a:schemeClr val="tx1"/>
              </a:solidFill>
            </a:rPr>
            <a:t>Negotiations</a:t>
          </a:r>
        </a:p>
      </dgm:t>
    </dgm:pt>
    <dgm:pt modelId="{A7D9B63B-BEC2-4FF5-8A88-2E94E2D81FE1}" type="parTrans" cxnId="{731AE092-F2F8-42CE-97AD-ED89FC4F1F7C}">
      <dgm:prSet/>
      <dgm:spPr/>
      <dgm:t>
        <a:bodyPr/>
        <a:lstStyle/>
        <a:p>
          <a:endParaRPr lang="en-US"/>
        </a:p>
      </dgm:t>
    </dgm:pt>
    <dgm:pt modelId="{AF53106D-03B6-4F3D-9EBD-B3FCE66270C6}" type="sibTrans" cxnId="{731AE092-F2F8-42CE-97AD-ED89FC4F1F7C}">
      <dgm:prSet/>
      <dgm:spPr/>
      <dgm:t>
        <a:bodyPr/>
        <a:lstStyle/>
        <a:p>
          <a:endParaRPr lang="en-US"/>
        </a:p>
      </dgm:t>
    </dgm:pt>
    <dgm:pt modelId="{F126C434-874A-4CD8-82F1-B8E9C5DB5A5E}">
      <dgm:prSet phldrT="[Text]" custT="1"/>
      <dgm:spPr>
        <a:solidFill>
          <a:srgbClr val="BFBFBF"/>
        </a:solidFill>
      </dgm:spPr>
      <dgm:t>
        <a:bodyPr/>
        <a:lstStyle/>
        <a:p>
          <a:r>
            <a:rPr lang="en-US" sz="900" dirty="0" smtClean="0">
              <a:solidFill>
                <a:schemeClr val="tx1"/>
              </a:solidFill>
            </a:rPr>
            <a:t>Manage risk and Monitor contracts</a:t>
          </a:r>
        </a:p>
      </dgm:t>
    </dgm:pt>
    <dgm:pt modelId="{94908F5E-B004-4F33-AC7D-22F9D3E4144F}" type="parTrans" cxnId="{B3B928E8-008C-4840-8AFE-87878AB95BF7}">
      <dgm:prSet/>
      <dgm:spPr/>
      <dgm:t>
        <a:bodyPr/>
        <a:lstStyle/>
        <a:p>
          <a:endParaRPr lang="en-US"/>
        </a:p>
      </dgm:t>
    </dgm:pt>
    <dgm:pt modelId="{4CF1C6B1-FE2C-40BC-BD11-E724B81062F4}" type="sibTrans" cxnId="{B3B928E8-008C-4840-8AFE-87878AB95BF7}">
      <dgm:prSet/>
      <dgm:spPr/>
      <dgm:t>
        <a:bodyPr/>
        <a:lstStyle/>
        <a:p>
          <a:endParaRPr lang="en-US"/>
        </a:p>
      </dgm:t>
    </dgm:pt>
    <dgm:pt modelId="{5A51A005-A958-4502-87B8-9EEA7678772F}">
      <dgm:prSet phldrT="[Text]" custT="1"/>
      <dgm:spPr>
        <a:solidFill>
          <a:srgbClr val="BFBFBF"/>
        </a:solidFill>
      </dgm:spPr>
      <dgm:t>
        <a:bodyPr/>
        <a:lstStyle/>
        <a:p>
          <a:r>
            <a:rPr lang="en-US" sz="900" dirty="0" smtClean="0">
              <a:solidFill>
                <a:schemeClr val="tx1"/>
              </a:solidFill>
            </a:rPr>
            <a:t>Communicate with Contractor</a:t>
          </a:r>
        </a:p>
      </dgm:t>
    </dgm:pt>
    <dgm:pt modelId="{EDA0B97C-F01C-4C09-B6B7-79F6055F8068}" type="parTrans" cxnId="{CAC4B8B8-36F1-464E-8D4D-CDD2A679F23D}">
      <dgm:prSet/>
      <dgm:spPr/>
      <dgm:t>
        <a:bodyPr/>
        <a:lstStyle/>
        <a:p>
          <a:endParaRPr lang="en-US"/>
        </a:p>
      </dgm:t>
    </dgm:pt>
    <dgm:pt modelId="{AF0958C0-320F-4DA2-A29B-EF162C0C3F18}" type="sibTrans" cxnId="{CAC4B8B8-36F1-464E-8D4D-CDD2A679F23D}">
      <dgm:prSet/>
      <dgm:spPr/>
      <dgm:t>
        <a:bodyPr/>
        <a:lstStyle/>
        <a:p>
          <a:endParaRPr lang="en-US"/>
        </a:p>
      </dgm:t>
    </dgm:pt>
    <dgm:pt modelId="{F680D7E8-2044-4151-8025-5D0570007D29}">
      <dgm:prSet phldrT="[Text]" custT="1"/>
      <dgm:spPr>
        <a:solidFill>
          <a:srgbClr val="BFBFBF"/>
        </a:solidFill>
      </dgm:spPr>
      <dgm:t>
        <a:bodyPr/>
        <a:lstStyle/>
        <a:p>
          <a:r>
            <a:rPr lang="en-US" sz="900" dirty="0" smtClean="0">
              <a:solidFill>
                <a:schemeClr val="tx1"/>
              </a:solidFill>
            </a:rPr>
            <a:t>Provide technical assistance to Contractors</a:t>
          </a:r>
        </a:p>
      </dgm:t>
    </dgm:pt>
    <dgm:pt modelId="{BC2B7020-4FC4-4AA0-A5E0-F80BA89F5DD1}" type="parTrans" cxnId="{4B2ACF16-DF39-4AA8-AA9C-E2A3C5075B2A}">
      <dgm:prSet/>
      <dgm:spPr/>
      <dgm:t>
        <a:bodyPr/>
        <a:lstStyle/>
        <a:p>
          <a:endParaRPr lang="en-US"/>
        </a:p>
      </dgm:t>
    </dgm:pt>
    <dgm:pt modelId="{EB97D728-6508-4D4F-AB7D-C6191329C82B}" type="sibTrans" cxnId="{4B2ACF16-DF39-4AA8-AA9C-E2A3C5075B2A}">
      <dgm:prSet/>
      <dgm:spPr/>
      <dgm:t>
        <a:bodyPr/>
        <a:lstStyle/>
        <a:p>
          <a:endParaRPr lang="en-US"/>
        </a:p>
      </dgm:t>
    </dgm:pt>
    <dgm:pt modelId="{BABB8AD9-13C0-407B-8FF8-F6EC4B51C37A}">
      <dgm:prSet phldrT="[Text]" custT="1"/>
      <dgm:spPr>
        <a:solidFill>
          <a:srgbClr val="BFBFBF"/>
        </a:solidFill>
      </dgm:spPr>
      <dgm:t>
        <a:bodyPr/>
        <a:lstStyle/>
        <a:p>
          <a:r>
            <a:rPr lang="en-US" sz="1000" dirty="0" smtClean="0">
              <a:solidFill>
                <a:schemeClr val="tx1"/>
              </a:solidFill>
            </a:rPr>
            <a:t>Authorizes procurement</a:t>
          </a:r>
          <a:endParaRPr lang="en-US" sz="1000" dirty="0">
            <a:solidFill>
              <a:schemeClr val="tx1"/>
            </a:solidFill>
          </a:endParaRPr>
        </a:p>
      </dgm:t>
    </dgm:pt>
    <dgm:pt modelId="{27EEEDE1-1FAD-407F-A883-3AB6CD63B4D6}" type="parTrans" cxnId="{732694DF-A2A0-49FA-9C88-A92943D42520}">
      <dgm:prSet/>
      <dgm:spPr/>
      <dgm:t>
        <a:bodyPr/>
        <a:lstStyle/>
        <a:p>
          <a:endParaRPr lang="en-US"/>
        </a:p>
      </dgm:t>
    </dgm:pt>
    <dgm:pt modelId="{81D9A2C4-C040-40B3-A2BE-C80433510D5A}" type="sibTrans" cxnId="{732694DF-A2A0-49FA-9C88-A92943D42520}">
      <dgm:prSet/>
      <dgm:spPr/>
      <dgm:t>
        <a:bodyPr/>
        <a:lstStyle/>
        <a:p>
          <a:endParaRPr lang="en-US"/>
        </a:p>
      </dgm:t>
    </dgm:pt>
    <dgm:pt modelId="{5A59491A-F842-49B3-8649-ACC1834DB7EF}">
      <dgm:prSet phldrT="[Text]" custT="1"/>
      <dgm:spPr>
        <a:solidFill>
          <a:srgbClr val="BFBFBF"/>
        </a:solidFill>
      </dgm:spPr>
      <dgm:t>
        <a:bodyPr/>
        <a:lstStyle/>
        <a:p>
          <a:r>
            <a:rPr lang="en-US" sz="1000" dirty="0" smtClean="0">
              <a:solidFill>
                <a:schemeClr val="tx1"/>
              </a:solidFill>
            </a:rPr>
            <a:t>Requests additional delegated authority and exemptions</a:t>
          </a:r>
          <a:endParaRPr lang="en-US" sz="1000" dirty="0">
            <a:solidFill>
              <a:schemeClr val="tx1"/>
            </a:solidFill>
          </a:endParaRPr>
        </a:p>
      </dgm:t>
    </dgm:pt>
    <dgm:pt modelId="{8759D29D-F76D-44C3-837F-FD98053D77E3}" type="parTrans" cxnId="{AD915307-CBE6-47D9-A49F-0A00716A69CA}">
      <dgm:prSet/>
      <dgm:spPr/>
      <dgm:t>
        <a:bodyPr/>
        <a:lstStyle/>
        <a:p>
          <a:endParaRPr lang="en-US"/>
        </a:p>
      </dgm:t>
    </dgm:pt>
    <dgm:pt modelId="{90AC8E6C-D59F-4E32-AE4C-824B83012CCC}" type="sibTrans" cxnId="{AD915307-CBE6-47D9-A49F-0A00716A69CA}">
      <dgm:prSet/>
      <dgm:spPr/>
      <dgm:t>
        <a:bodyPr/>
        <a:lstStyle/>
        <a:p>
          <a:endParaRPr lang="en-US"/>
        </a:p>
      </dgm:t>
    </dgm:pt>
    <dgm:pt modelId="{A0D85803-D982-48D7-AAC9-7E2F6F0FCFD9}">
      <dgm:prSet phldrT="[Text]" custT="1"/>
      <dgm:spPr>
        <a:solidFill>
          <a:srgbClr val="BFBFBF"/>
        </a:solidFill>
      </dgm:spPr>
      <dgm:t>
        <a:bodyPr/>
        <a:lstStyle/>
        <a:p>
          <a:r>
            <a:rPr lang="en-US" sz="1000" dirty="0" smtClean="0">
              <a:solidFill>
                <a:schemeClr val="tx1"/>
              </a:solidFill>
            </a:rPr>
            <a:t>Executes contracts or delegates authority</a:t>
          </a:r>
          <a:endParaRPr lang="en-US" sz="1000" dirty="0">
            <a:solidFill>
              <a:schemeClr val="tx1"/>
            </a:solidFill>
          </a:endParaRPr>
        </a:p>
      </dgm:t>
    </dgm:pt>
    <dgm:pt modelId="{61BE134E-42A7-4934-BF69-001803DEA015}" type="parTrans" cxnId="{03E9FBC8-4052-44E1-BE7D-0992F64DAD50}">
      <dgm:prSet/>
      <dgm:spPr/>
      <dgm:t>
        <a:bodyPr/>
        <a:lstStyle/>
        <a:p>
          <a:endParaRPr lang="en-US"/>
        </a:p>
      </dgm:t>
    </dgm:pt>
    <dgm:pt modelId="{DACAF2F3-9FD9-4ED4-B40E-CC2EC0B30867}" type="sibTrans" cxnId="{03E9FBC8-4052-44E1-BE7D-0992F64DAD50}">
      <dgm:prSet/>
      <dgm:spPr/>
      <dgm:t>
        <a:bodyPr/>
        <a:lstStyle/>
        <a:p>
          <a:endParaRPr lang="en-US"/>
        </a:p>
      </dgm:t>
    </dgm:pt>
    <dgm:pt modelId="{CE8A25AB-F184-461E-B8ED-F07ECE4277AE}">
      <dgm:prSet phldrT="[Text]" custT="1"/>
      <dgm:spPr>
        <a:solidFill>
          <a:srgbClr val="BFBFBF"/>
        </a:solidFill>
      </dgm:spPr>
      <dgm:t>
        <a:bodyPr/>
        <a:lstStyle/>
        <a:p>
          <a:r>
            <a:rPr lang="en-US" sz="1000" dirty="0" smtClean="0">
              <a:solidFill>
                <a:schemeClr val="tx1"/>
              </a:solidFill>
            </a:rPr>
            <a:t>Sometimes manage contracts or participates in procurement activities</a:t>
          </a:r>
          <a:endParaRPr lang="en-US" sz="1000" dirty="0">
            <a:solidFill>
              <a:schemeClr val="tx1"/>
            </a:solidFill>
          </a:endParaRPr>
        </a:p>
      </dgm:t>
    </dgm:pt>
    <dgm:pt modelId="{90B6D9B0-4A55-4087-889C-ADBBAA09E4FA}" type="parTrans" cxnId="{37EE102D-D182-4163-AFBD-74AFA2E9C99E}">
      <dgm:prSet/>
      <dgm:spPr/>
      <dgm:t>
        <a:bodyPr/>
        <a:lstStyle/>
        <a:p>
          <a:endParaRPr lang="en-US"/>
        </a:p>
      </dgm:t>
    </dgm:pt>
    <dgm:pt modelId="{17984F18-F0C2-4D7B-8EC9-CB64701D9846}" type="sibTrans" cxnId="{37EE102D-D182-4163-AFBD-74AFA2E9C99E}">
      <dgm:prSet/>
      <dgm:spPr/>
      <dgm:t>
        <a:bodyPr/>
        <a:lstStyle/>
        <a:p>
          <a:endParaRPr lang="en-US"/>
        </a:p>
      </dgm:t>
    </dgm:pt>
    <dgm:pt modelId="{376FEC51-7026-431E-A21E-135F6F604ACA}">
      <dgm:prSet phldrT="[Text]" custT="1"/>
      <dgm:spPr>
        <a:solidFill>
          <a:srgbClr val="BFBFBF"/>
        </a:solidFill>
      </dgm:spPr>
      <dgm:t>
        <a:bodyPr/>
        <a:lstStyle/>
        <a:p>
          <a:r>
            <a:rPr lang="en-US" sz="1200" dirty="0" smtClean="0">
              <a:solidFill>
                <a:schemeClr val="tx1"/>
              </a:solidFill>
            </a:rPr>
            <a:t>P-Card purchases w/in limits of authority</a:t>
          </a:r>
          <a:endParaRPr lang="en-US" sz="1200" dirty="0">
            <a:solidFill>
              <a:schemeClr val="tx1"/>
            </a:solidFill>
          </a:endParaRPr>
        </a:p>
      </dgm:t>
    </dgm:pt>
    <dgm:pt modelId="{E408D00B-1D48-4C96-8F4C-D70286BCB28D}" type="parTrans" cxnId="{6712931C-0BCE-41BD-91B0-340E61F628A5}">
      <dgm:prSet/>
      <dgm:spPr/>
      <dgm:t>
        <a:bodyPr/>
        <a:lstStyle/>
        <a:p>
          <a:endParaRPr lang="en-US"/>
        </a:p>
      </dgm:t>
    </dgm:pt>
    <dgm:pt modelId="{073D09C1-41B5-498B-9AD4-C3445A250908}" type="sibTrans" cxnId="{6712931C-0BCE-41BD-91B0-340E61F628A5}">
      <dgm:prSet/>
      <dgm:spPr/>
      <dgm:t>
        <a:bodyPr/>
        <a:lstStyle/>
        <a:p>
          <a:endParaRPr lang="en-US"/>
        </a:p>
      </dgm:t>
    </dgm:pt>
    <dgm:pt modelId="{6A712FFC-3AD9-40BD-92B3-73D07A447897}">
      <dgm:prSet phldrT="[Text]" custT="1"/>
      <dgm:spPr>
        <a:solidFill>
          <a:srgbClr val="BFBFBF"/>
        </a:solidFill>
      </dgm:spPr>
      <dgm:t>
        <a:bodyPr/>
        <a:lstStyle/>
        <a:p>
          <a:r>
            <a:rPr lang="en-US" sz="1200" dirty="0" smtClean="0">
              <a:solidFill>
                <a:schemeClr val="tx1"/>
              </a:solidFill>
            </a:rPr>
            <a:t>Conducts low risk direct buys</a:t>
          </a:r>
          <a:endParaRPr lang="en-US" sz="1200" dirty="0">
            <a:solidFill>
              <a:schemeClr val="tx1"/>
            </a:solidFill>
          </a:endParaRPr>
        </a:p>
      </dgm:t>
    </dgm:pt>
    <dgm:pt modelId="{E15489AB-DEF9-4ECD-97B0-58A2872FF161}" type="parTrans" cxnId="{0A5A615A-7265-42DE-91C6-BE8D4E43788A}">
      <dgm:prSet/>
      <dgm:spPr/>
      <dgm:t>
        <a:bodyPr/>
        <a:lstStyle/>
        <a:p>
          <a:endParaRPr lang="en-US"/>
        </a:p>
      </dgm:t>
    </dgm:pt>
    <dgm:pt modelId="{F0BD1254-E0E6-4D81-8CC8-9BBA1BF46B49}" type="sibTrans" cxnId="{0A5A615A-7265-42DE-91C6-BE8D4E43788A}">
      <dgm:prSet/>
      <dgm:spPr/>
      <dgm:t>
        <a:bodyPr/>
        <a:lstStyle/>
        <a:p>
          <a:endParaRPr lang="en-US"/>
        </a:p>
      </dgm:t>
    </dgm:pt>
    <dgm:pt modelId="{FB944F8D-6026-4FB9-9579-6321D2DA3DA0}">
      <dgm:prSet phldrT="[Text]" custT="1"/>
      <dgm:spPr>
        <a:solidFill>
          <a:srgbClr val="BFBFBF"/>
        </a:solidFill>
      </dgm:spPr>
      <dgm:t>
        <a:bodyPr/>
        <a:lstStyle/>
        <a:p>
          <a:r>
            <a:rPr lang="en-US" sz="1200" dirty="0" smtClean="0">
              <a:solidFill>
                <a:schemeClr val="tx1"/>
              </a:solidFill>
            </a:rPr>
            <a:t>Supplies inventory and stockrooms – </a:t>
          </a:r>
          <a:r>
            <a:rPr lang="en-US" sz="1200" smtClean="0">
              <a:solidFill>
                <a:schemeClr val="tx1"/>
              </a:solidFill>
            </a:rPr>
            <a:t>office </a:t>
          </a:r>
          <a:endParaRPr lang="en-US" sz="1200" dirty="0">
            <a:solidFill>
              <a:schemeClr val="tx1"/>
            </a:solidFill>
          </a:endParaRPr>
        </a:p>
      </dgm:t>
    </dgm:pt>
    <dgm:pt modelId="{E1072811-CA34-4FFF-911B-D3980DE972ED}" type="parTrans" cxnId="{C39AE2B8-CC4B-4120-AFCF-D085B0746E87}">
      <dgm:prSet/>
      <dgm:spPr/>
      <dgm:t>
        <a:bodyPr/>
        <a:lstStyle/>
        <a:p>
          <a:endParaRPr lang="en-US"/>
        </a:p>
      </dgm:t>
    </dgm:pt>
    <dgm:pt modelId="{7B8B2D83-4D89-4633-A14A-DAA66995B173}" type="sibTrans" cxnId="{C39AE2B8-CC4B-4120-AFCF-D085B0746E87}">
      <dgm:prSet/>
      <dgm:spPr/>
      <dgm:t>
        <a:bodyPr/>
        <a:lstStyle/>
        <a:p>
          <a:endParaRPr lang="en-US"/>
        </a:p>
      </dgm:t>
    </dgm:pt>
    <dgm:pt modelId="{651520FD-A9AE-0A42-A2CD-522BF469FBA9}">
      <dgm:prSet phldrT="[Text]"/>
      <dgm:spPr>
        <a:solidFill>
          <a:schemeClr val="accent3">
            <a:lumMod val="75000"/>
          </a:schemeClr>
        </a:solidFill>
      </dgm:spPr>
      <dgm:t>
        <a:bodyPr/>
        <a:lstStyle/>
        <a:p>
          <a:r>
            <a:rPr lang="en-US" dirty="0" smtClean="0">
              <a:solidFill>
                <a:srgbClr val="FFFFFF"/>
              </a:solidFill>
            </a:rPr>
            <a:t>Small Purchasers</a:t>
          </a:r>
          <a:endParaRPr lang="en-US" dirty="0">
            <a:solidFill>
              <a:srgbClr val="FFFFFF"/>
            </a:solidFill>
          </a:endParaRPr>
        </a:p>
      </dgm:t>
    </dgm:pt>
    <dgm:pt modelId="{47F7F7F0-6632-6341-A398-229AE01496C8}" type="sibTrans" cxnId="{63455C09-3A53-4248-95BC-46B8BDDD58C7}">
      <dgm:prSet/>
      <dgm:spPr/>
      <dgm:t>
        <a:bodyPr/>
        <a:lstStyle/>
        <a:p>
          <a:endParaRPr lang="en-US"/>
        </a:p>
      </dgm:t>
    </dgm:pt>
    <dgm:pt modelId="{DCAD3A7B-928C-BE49-AA56-DA8F9D85AD43}" type="parTrans" cxnId="{63455C09-3A53-4248-95BC-46B8BDDD58C7}">
      <dgm:prSet/>
      <dgm:spPr/>
      <dgm:t>
        <a:bodyPr/>
        <a:lstStyle/>
        <a:p>
          <a:endParaRPr lang="en-US"/>
        </a:p>
      </dgm:t>
    </dgm:pt>
    <dgm:pt modelId="{E0614A99-0B1E-3544-80F5-2EA248EB7A19}" type="pres">
      <dgm:prSet presAssocID="{E4648352-90A5-9047-A0C7-742B65F2DA76}" presName="theList" presStyleCnt="0">
        <dgm:presLayoutVars>
          <dgm:dir/>
          <dgm:animLvl val="lvl"/>
          <dgm:resizeHandles val="exact"/>
        </dgm:presLayoutVars>
      </dgm:prSet>
      <dgm:spPr/>
      <dgm:t>
        <a:bodyPr/>
        <a:lstStyle/>
        <a:p>
          <a:endParaRPr lang="en-US"/>
        </a:p>
      </dgm:t>
    </dgm:pt>
    <dgm:pt modelId="{9F4C6408-CBE6-834E-81B0-70B869FFDF34}" type="pres">
      <dgm:prSet presAssocID="{02A3768B-92A8-1D49-8B03-37E178C55DB2}" presName="compNode" presStyleCnt="0"/>
      <dgm:spPr/>
    </dgm:pt>
    <dgm:pt modelId="{70C34055-9316-C849-A249-ED94E90DBD11}" type="pres">
      <dgm:prSet presAssocID="{02A3768B-92A8-1D49-8B03-37E178C55DB2}" presName="aNode" presStyleLbl="bgShp" presStyleIdx="0" presStyleCnt="4" custLinFactNeighborX="-102"/>
      <dgm:spPr/>
      <dgm:t>
        <a:bodyPr/>
        <a:lstStyle/>
        <a:p>
          <a:endParaRPr lang="en-US"/>
        </a:p>
      </dgm:t>
    </dgm:pt>
    <dgm:pt modelId="{F27E05A4-B419-1A43-AA1F-9E271C7D25EF}" type="pres">
      <dgm:prSet presAssocID="{02A3768B-92A8-1D49-8B03-37E178C55DB2}" presName="textNode" presStyleLbl="bgShp" presStyleIdx="0" presStyleCnt="4"/>
      <dgm:spPr/>
      <dgm:t>
        <a:bodyPr/>
        <a:lstStyle/>
        <a:p>
          <a:endParaRPr lang="en-US"/>
        </a:p>
      </dgm:t>
    </dgm:pt>
    <dgm:pt modelId="{790B596F-99B6-F64E-BA64-6C6BAD9C9D97}" type="pres">
      <dgm:prSet presAssocID="{02A3768B-92A8-1D49-8B03-37E178C55DB2}" presName="compChildNode" presStyleCnt="0"/>
      <dgm:spPr/>
    </dgm:pt>
    <dgm:pt modelId="{AD985876-1347-EA4B-A1D1-0C7CD75DC42C}" type="pres">
      <dgm:prSet presAssocID="{02A3768B-92A8-1D49-8B03-37E178C55DB2}" presName="theInnerList" presStyleCnt="0"/>
      <dgm:spPr/>
    </dgm:pt>
    <dgm:pt modelId="{0A07E22C-AB9E-2640-A33E-74F1DF572B7A}" type="pres">
      <dgm:prSet presAssocID="{9965487C-ED8E-E14A-AB45-26033AD5B228}" presName="childNode" presStyleLbl="node1" presStyleIdx="0" presStyleCnt="27">
        <dgm:presLayoutVars>
          <dgm:bulletEnabled val="1"/>
        </dgm:presLayoutVars>
      </dgm:prSet>
      <dgm:spPr/>
      <dgm:t>
        <a:bodyPr/>
        <a:lstStyle/>
        <a:p>
          <a:endParaRPr lang="en-US"/>
        </a:p>
      </dgm:t>
    </dgm:pt>
    <dgm:pt modelId="{CFCF652E-45E4-4D56-BD2A-9C6C6D5EBE45}" type="pres">
      <dgm:prSet presAssocID="{9965487C-ED8E-E14A-AB45-26033AD5B228}" presName="aSpace2" presStyleCnt="0"/>
      <dgm:spPr/>
    </dgm:pt>
    <dgm:pt modelId="{2ECEAA03-366F-4094-B5D9-520ABE66FF80}" type="pres">
      <dgm:prSet presAssocID="{F1149CC6-1BA8-494E-8048-ED8D9F2FD7F6}" presName="childNode" presStyleLbl="node1" presStyleIdx="1" presStyleCnt="27">
        <dgm:presLayoutVars>
          <dgm:bulletEnabled val="1"/>
        </dgm:presLayoutVars>
      </dgm:prSet>
      <dgm:spPr/>
      <dgm:t>
        <a:bodyPr/>
        <a:lstStyle/>
        <a:p>
          <a:endParaRPr lang="en-US"/>
        </a:p>
      </dgm:t>
    </dgm:pt>
    <dgm:pt modelId="{D13E5E87-8887-4066-A568-99E438F10D56}" type="pres">
      <dgm:prSet presAssocID="{F1149CC6-1BA8-494E-8048-ED8D9F2FD7F6}" presName="aSpace2" presStyleCnt="0"/>
      <dgm:spPr/>
    </dgm:pt>
    <dgm:pt modelId="{5D2E4FFE-CBF1-4C1E-8658-B1E4001321A2}" type="pres">
      <dgm:prSet presAssocID="{06426DC6-456B-4474-8D45-BD4C83D7C7CB}" presName="childNode" presStyleLbl="node1" presStyleIdx="2" presStyleCnt="27">
        <dgm:presLayoutVars>
          <dgm:bulletEnabled val="1"/>
        </dgm:presLayoutVars>
      </dgm:prSet>
      <dgm:spPr/>
      <dgm:t>
        <a:bodyPr/>
        <a:lstStyle/>
        <a:p>
          <a:endParaRPr lang="en-US"/>
        </a:p>
      </dgm:t>
    </dgm:pt>
    <dgm:pt modelId="{10064B0A-7929-43BE-9A33-863B3510E412}" type="pres">
      <dgm:prSet presAssocID="{06426DC6-456B-4474-8D45-BD4C83D7C7CB}" presName="aSpace2" presStyleCnt="0"/>
      <dgm:spPr/>
    </dgm:pt>
    <dgm:pt modelId="{7FAD2025-2F76-4B2A-864F-C4CE453B5210}" type="pres">
      <dgm:prSet presAssocID="{A65E94A1-9D9E-43F1-874D-380D52A98296}" presName="childNode" presStyleLbl="node1" presStyleIdx="3" presStyleCnt="27">
        <dgm:presLayoutVars>
          <dgm:bulletEnabled val="1"/>
        </dgm:presLayoutVars>
      </dgm:prSet>
      <dgm:spPr/>
      <dgm:t>
        <a:bodyPr/>
        <a:lstStyle/>
        <a:p>
          <a:endParaRPr lang="en-US"/>
        </a:p>
      </dgm:t>
    </dgm:pt>
    <dgm:pt modelId="{6619A337-5AAC-4A68-A006-73C7C7CBD9A7}" type="pres">
      <dgm:prSet presAssocID="{A65E94A1-9D9E-43F1-874D-380D52A98296}" presName="aSpace2" presStyleCnt="0"/>
      <dgm:spPr/>
    </dgm:pt>
    <dgm:pt modelId="{66FD11EA-022D-4D40-9984-93D8B15D2B9A}" type="pres">
      <dgm:prSet presAssocID="{11C816FF-7E13-40B6-A440-0A23781385F9}" presName="childNode" presStyleLbl="node1" presStyleIdx="4" presStyleCnt="27">
        <dgm:presLayoutVars>
          <dgm:bulletEnabled val="1"/>
        </dgm:presLayoutVars>
      </dgm:prSet>
      <dgm:spPr/>
      <dgm:t>
        <a:bodyPr/>
        <a:lstStyle/>
        <a:p>
          <a:endParaRPr lang="en-US"/>
        </a:p>
      </dgm:t>
    </dgm:pt>
    <dgm:pt modelId="{DEE69E8C-86EF-4B18-BE0C-31CAEE495227}" type="pres">
      <dgm:prSet presAssocID="{11C816FF-7E13-40B6-A440-0A23781385F9}" presName="aSpace2" presStyleCnt="0"/>
      <dgm:spPr/>
    </dgm:pt>
    <dgm:pt modelId="{40661AB2-32DB-45F6-819F-7BD294E5FC62}" type="pres">
      <dgm:prSet presAssocID="{21010A82-6B3A-4CB7-BFBC-47D620CF6991}" presName="childNode" presStyleLbl="node1" presStyleIdx="5" presStyleCnt="27">
        <dgm:presLayoutVars>
          <dgm:bulletEnabled val="1"/>
        </dgm:presLayoutVars>
      </dgm:prSet>
      <dgm:spPr/>
      <dgm:t>
        <a:bodyPr/>
        <a:lstStyle/>
        <a:p>
          <a:endParaRPr lang="en-US"/>
        </a:p>
      </dgm:t>
    </dgm:pt>
    <dgm:pt modelId="{6DB9F0D4-0636-41C6-9450-8F00516ED46F}" type="pres">
      <dgm:prSet presAssocID="{21010A82-6B3A-4CB7-BFBC-47D620CF6991}" presName="aSpace2" presStyleCnt="0"/>
      <dgm:spPr/>
    </dgm:pt>
    <dgm:pt modelId="{F8F08AA3-07A8-44D2-9AD0-5E851667A293}" type="pres">
      <dgm:prSet presAssocID="{9E605FD9-C0D5-4C0C-8B61-6756B1AF5BDF}" presName="childNode" presStyleLbl="node1" presStyleIdx="6" presStyleCnt="27">
        <dgm:presLayoutVars>
          <dgm:bulletEnabled val="1"/>
        </dgm:presLayoutVars>
      </dgm:prSet>
      <dgm:spPr/>
      <dgm:t>
        <a:bodyPr/>
        <a:lstStyle/>
        <a:p>
          <a:endParaRPr lang="en-US"/>
        </a:p>
      </dgm:t>
    </dgm:pt>
    <dgm:pt modelId="{8EC3DBC8-A36B-4924-A733-7D145416BDF5}" type="pres">
      <dgm:prSet presAssocID="{9E605FD9-C0D5-4C0C-8B61-6756B1AF5BDF}" presName="aSpace2" presStyleCnt="0"/>
      <dgm:spPr/>
    </dgm:pt>
    <dgm:pt modelId="{477CD0DE-401D-4885-8ED5-9810B3848936}" type="pres">
      <dgm:prSet presAssocID="{058BBF68-1B00-4C54-BE5B-9C9CF4A42808}" presName="childNode" presStyleLbl="node1" presStyleIdx="7" presStyleCnt="27">
        <dgm:presLayoutVars>
          <dgm:bulletEnabled val="1"/>
        </dgm:presLayoutVars>
      </dgm:prSet>
      <dgm:spPr/>
      <dgm:t>
        <a:bodyPr/>
        <a:lstStyle/>
        <a:p>
          <a:endParaRPr lang="en-US"/>
        </a:p>
      </dgm:t>
    </dgm:pt>
    <dgm:pt modelId="{5528A9D7-465F-4E96-9AAD-99E61A073A58}" type="pres">
      <dgm:prSet presAssocID="{058BBF68-1B00-4C54-BE5B-9C9CF4A42808}" presName="aSpace2" presStyleCnt="0"/>
      <dgm:spPr/>
    </dgm:pt>
    <dgm:pt modelId="{D4CD98F7-6371-43B8-A984-A16BC5C52C73}" type="pres">
      <dgm:prSet presAssocID="{68567119-3622-4715-B683-D54DF5170BBD}" presName="childNode" presStyleLbl="node1" presStyleIdx="8" presStyleCnt="27">
        <dgm:presLayoutVars>
          <dgm:bulletEnabled val="1"/>
        </dgm:presLayoutVars>
      </dgm:prSet>
      <dgm:spPr/>
      <dgm:t>
        <a:bodyPr/>
        <a:lstStyle/>
        <a:p>
          <a:endParaRPr lang="en-US"/>
        </a:p>
      </dgm:t>
    </dgm:pt>
    <dgm:pt modelId="{94B68BD0-BF18-48AB-879A-50E918B3EDAB}" type="pres">
      <dgm:prSet presAssocID="{68567119-3622-4715-B683-D54DF5170BBD}" presName="aSpace2" presStyleCnt="0"/>
      <dgm:spPr/>
    </dgm:pt>
    <dgm:pt modelId="{278CEFAC-2C35-4027-B7F7-D97420E0B889}" type="pres">
      <dgm:prSet presAssocID="{6EEE8627-FC67-416A-B2CC-06A0C608A125}" presName="childNode" presStyleLbl="node1" presStyleIdx="9" presStyleCnt="27">
        <dgm:presLayoutVars>
          <dgm:bulletEnabled val="1"/>
        </dgm:presLayoutVars>
      </dgm:prSet>
      <dgm:spPr/>
      <dgm:t>
        <a:bodyPr/>
        <a:lstStyle/>
        <a:p>
          <a:endParaRPr lang="en-US"/>
        </a:p>
      </dgm:t>
    </dgm:pt>
    <dgm:pt modelId="{CBE94FC0-0BC0-7543-AB0E-A41E0BCA5EFF}" type="pres">
      <dgm:prSet presAssocID="{02A3768B-92A8-1D49-8B03-37E178C55DB2}" presName="aSpace" presStyleCnt="0"/>
      <dgm:spPr/>
    </dgm:pt>
    <dgm:pt modelId="{C889C325-D9C5-3242-8C44-6B5F88EEF40E}" type="pres">
      <dgm:prSet presAssocID="{F574CEF6-15A9-8448-97CE-62A45C443694}" presName="compNode" presStyleCnt="0"/>
      <dgm:spPr/>
    </dgm:pt>
    <dgm:pt modelId="{68D40636-74AB-2841-ADF0-D8E4CF6C83F9}" type="pres">
      <dgm:prSet presAssocID="{F574CEF6-15A9-8448-97CE-62A45C443694}" presName="aNode" presStyleLbl="bgShp" presStyleIdx="1" presStyleCnt="4"/>
      <dgm:spPr/>
      <dgm:t>
        <a:bodyPr/>
        <a:lstStyle/>
        <a:p>
          <a:endParaRPr lang="en-US"/>
        </a:p>
      </dgm:t>
    </dgm:pt>
    <dgm:pt modelId="{B3C12D1B-CF57-D349-97B4-1255789512F2}" type="pres">
      <dgm:prSet presAssocID="{F574CEF6-15A9-8448-97CE-62A45C443694}" presName="textNode" presStyleLbl="bgShp" presStyleIdx="1" presStyleCnt="4"/>
      <dgm:spPr/>
      <dgm:t>
        <a:bodyPr/>
        <a:lstStyle/>
        <a:p>
          <a:endParaRPr lang="en-US"/>
        </a:p>
      </dgm:t>
    </dgm:pt>
    <dgm:pt modelId="{8C2B333A-A54F-9C45-A533-9F14DD781C56}" type="pres">
      <dgm:prSet presAssocID="{F574CEF6-15A9-8448-97CE-62A45C443694}" presName="compChildNode" presStyleCnt="0"/>
      <dgm:spPr/>
    </dgm:pt>
    <dgm:pt modelId="{BE2949D8-4292-FB45-AF3B-C052CF3A4427}" type="pres">
      <dgm:prSet presAssocID="{F574CEF6-15A9-8448-97CE-62A45C443694}" presName="theInnerList" presStyleCnt="0"/>
      <dgm:spPr/>
    </dgm:pt>
    <dgm:pt modelId="{22BF2DE8-0426-4484-A032-E9BAA2E3BBA0}" type="pres">
      <dgm:prSet presAssocID="{FC780B09-EC40-42DA-979D-F7547F1DE91C}" presName="childNode" presStyleLbl="node1" presStyleIdx="10" presStyleCnt="27">
        <dgm:presLayoutVars>
          <dgm:bulletEnabled val="1"/>
        </dgm:presLayoutVars>
      </dgm:prSet>
      <dgm:spPr/>
      <dgm:t>
        <a:bodyPr/>
        <a:lstStyle/>
        <a:p>
          <a:endParaRPr lang="en-US"/>
        </a:p>
      </dgm:t>
    </dgm:pt>
    <dgm:pt modelId="{3A5A2552-9546-442D-A457-11E5DCFC332F}" type="pres">
      <dgm:prSet presAssocID="{FC780B09-EC40-42DA-979D-F7547F1DE91C}" presName="aSpace2" presStyleCnt="0"/>
      <dgm:spPr/>
    </dgm:pt>
    <dgm:pt modelId="{C9F9B454-408C-4EF9-8815-52B17BD2CDF3}" type="pres">
      <dgm:prSet presAssocID="{7CCF881E-68BD-45CB-B1F3-F81788A0B229}" presName="childNode" presStyleLbl="node1" presStyleIdx="11" presStyleCnt="27">
        <dgm:presLayoutVars>
          <dgm:bulletEnabled val="1"/>
        </dgm:presLayoutVars>
      </dgm:prSet>
      <dgm:spPr/>
      <dgm:t>
        <a:bodyPr/>
        <a:lstStyle/>
        <a:p>
          <a:endParaRPr lang="en-US"/>
        </a:p>
      </dgm:t>
    </dgm:pt>
    <dgm:pt modelId="{613D5A99-2B86-4C7A-95D4-A656CDC19DED}" type="pres">
      <dgm:prSet presAssocID="{7CCF881E-68BD-45CB-B1F3-F81788A0B229}" presName="aSpace2" presStyleCnt="0"/>
      <dgm:spPr/>
    </dgm:pt>
    <dgm:pt modelId="{1DBCEBE6-43C2-4946-9EFC-269D74ACAFAC}" type="pres">
      <dgm:prSet presAssocID="{F28A45B3-0610-4DAD-898F-2C347A53345B}" presName="childNode" presStyleLbl="node1" presStyleIdx="12" presStyleCnt="27">
        <dgm:presLayoutVars>
          <dgm:bulletEnabled val="1"/>
        </dgm:presLayoutVars>
      </dgm:prSet>
      <dgm:spPr/>
      <dgm:t>
        <a:bodyPr/>
        <a:lstStyle/>
        <a:p>
          <a:endParaRPr lang="en-US"/>
        </a:p>
      </dgm:t>
    </dgm:pt>
    <dgm:pt modelId="{FF6A713A-8486-4B3C-8ACC-B218EDAD88D6}" type="pres">
      <dgm:prSet presAssocID="{F28A45B3-0610-4DAD-898F-2C347A53345B}" presName="aSpace2" presStyleCnt="0"/>
      <dgm:spPr/>
    </dgm:pt>
    <dgm:pt modelId="{72972B8F-26E3-4431-807C-09AF105D2683}" type="pres">
      <dgm:prSet presAssocID="{60BCE0E2-08C1-458C-8CB7-A47D3F9E82D2}" presName="childNode" presStyleLbl="node1" presStyleIdx="13" presStyleCnt="27">
        <dgm:presLayoutVars>
          <dgm:bulletEnabled val="1"/>
        </dgm:presLayoutVars>
      </dgm:prSet>
      <dgm:spPr/>
      <dgm:t>
        <a:bodyPr/>
        <a:lstStyle/>
        <a:p>
          <a:endParaRPr lang="en-US"/>
        </a:p>
      </dgm:t>
    </dgm:pt>
    <dgm:pt modelId="{4E03F473-9F74-428F-86E1-19C2B5069AE4}" type="pres">
      <dgm:prSet presAssocID="{60BCE0E2-08C1-458C-8CB7-A47D3F9E82D2}" presName="aSpace2" presStyleCnt="0"/>
      <dgm:spPr/>
    </dgm:pt>
    <dgm:pt modelId="{7905A2BF-1CB1-4769-BABF-04925026473A}" type="pres">
      <dgm:prSet presAssocID="{BC850FEA-D86E-45D0-88E0-0C13BB5495EF}" presName="childNode" presStyleLbl="node1" presStyleIdx="14" presStyleCnt="27">
        <dgm:presLayoutVars>
          <dgm:bulletEnabled val="1"/>
        </dgm:presLayoutVars>
      </dgm:prSet>
      <dgm:spPr/>
      <dgm:t>
        <a:bodyPr/>
        <a:lstStyle/>
        <a:p>
          <a:endParaRPr lang="en-US"/>
        </a:p>
      </dgm:t>
    </dgm:pt>
    <dgm:pt modelId="{A57712B8-F985-4F71-B5E9-E632433C505F}" type="pres">
      <dgm:prSet presAssocID="{BC850FEA-D86E-45D0-88E0-0C13BB5495EF}" presName="aSpace2" presStyleCnt="0"/>
      <dgm:spPr/>
    </dgm:pt>
    <dgm:pt modelId="{AE29AB9C-ACA1-4DBB-AD05-CDD75ABFCABC}" type="pres">
      <dgm:prSet presAssocID="{F126C434-874A-4CD8-82F1-B8E9C5DB5A5E}" presName="childNode" presStyleLbl="node1" presStyleIdx="15" presStyleCnt="27">
        <dgm:presLayoutVars>
          <dgm:bulletEnabled val="1"/>
        </dgm:presLayoutVars>
      </dgm:prSet>
      <dgm:spPr/>
      <dgm:t>
        <a:bodyPr/>
        <a:lstStyle/>
        <a:p>
          <a:endParaRPr lang="en-US"/>
        </a:p>
      </dgm:t>
    </dgm:pt>
    <dgm:pt modelId="{9D44EFB1-4C6F-4482-B896-ED7E6F329509}" type="pres">
      <dgm:prSet presAssocID="{F126C434-874A-4CD8-82F1-B8E9C5DB5A5E}" presName="aSpace2" presStyleCnt="0"/>
      <dgm:spPr/>
    </dgm:pt>
    <dgm:pt modelId="{AF44DEF7-4A45-42D0-B3F6-C6D1B85C4AB0}" type="pres">
      <dgm:prSet presAssocID="{5A51A005-A958-4502-87B8-9EEA7678772F}" presName="childNode" presStyleLbl="node1" presStyleIdx="16" presStyleCnt="27">
        <dgm:presLayoutVars>
          <dgm:bulletEnabled val="1"/>
        </dgm:presLayoutVars>
      </dgm:prSet>
      <dgm:spPr/>
      <dgm:t>
        <a:bodyPr/>
        <a:lstStyle/>
        <a:p>
          <a:endParaRPr lang="en-US"/>
        </a:p>
      </dgm:t>
    </dgm:pt>
    <dgm:pt modelId="{926F1ED3-84E2-4A03-A585-E87CE1540CF6}" type="pres">
      <dgm:prSet presAssocID="{5A51A005-A958-4502-87B8-9EEA7678772F}" presName="aSpace2" presStyleCnt="0"/>
      <dgm:spPr/>
    </dgm:pt>
    <dgm:pt modelId="{F36C4A21-197E-438E-955B-6B82B8C28FB9}" type="pres">
      <dgm:prSet presAssocID="{F680D7E8-2044-4151-8025-5D0570007D29}" presName="childNode" presStyleLbl="node1" presStyleIdx="17" presStyleCnt="27">
        <dgm:presLayoutVars>
          <dgm:bulletEnabled val="1"/>
        </dgm:presLayoutVars>
      </dgm:prSet>
      <dgm:spPr/>
      <dgm:t>
        <a:bodyPr/>
        <a:lstStyle/>
        <a:p>
          <a:endParaRPr lang="en-US"/>
        </a:p>
      </dgm:t>
    </dgm:pt>
    <dgm:pt modelId="{CA19CE0B-D717-DC44-9C82-F1E15EA33F9C}" type="pres">
      <dgm:prSet presAssocID="{F574CEF6-15A9-8448-97CE-62A45C443694}" presName="aSpace" presStyleCnt="0"/>
      <dgm:spPr/>
    </dgm:pt>
    <dgm:pt modelId="{D11155A0-4BDC-0B4D-BD8C-A204660C0A83}" type="pres">
      <dgm:prSet presAssocID="{52D757DA-405D-CB40-9168-BB0EB6131F8E}" presName="compNode" presStyleCnt="0"/>
      <dgm:spPr/>
    </dgm:pt>
    <dgm:pt modelId="{33861425-4D6D-AA42-B5CC-7D32ACE3CDF4}" type="pres">
      <dgm:prSet presAssocID="{52D757DA-405D-CB40-9168-BB0EB6131F8E}" presName="aNode" presStyleLbl="bgShp" presStyleIdx="2" presStyleCnt="4"/>
      <dgm:spPr/>
      <dgm:t>
        <a:bodyPr/>
        <a:lstStyle/>
        <a:p>
          <a:endParaRPr lang="en-US"/>
        </a:p>
      </dgm:t>
    </dgm:pt>
    <dgm:pt modelId="{4E7A0515-BA97-F945-B0B6-007501C3BD3D}" type="pres">
      <dgm:prSet presAssocID="{52D757DA-405D-CB40-9168-BB0EB6131F8E}" presName="textNode" presStyleLbl="bgShp" presStyleIdx="2" presStyleCnt="4"/>
      <dgm:spPr/>
      <dgm:t>
        <a:bodyPr/>
        <a:lstStyle/>
        <a:p>
          <a:endParaRPr lang="en-US"/>
        </a:p>
      </dgm:t>
    </dgm:pt>
    <dgm:pt modelId="{60999791-86F6-1946-8BCB-9587B98FC30F}" type="pres">
      <dgm:prSet presAssocID="{52D757DA-405D-CB40-9168-BB0EB6131F8E}" presName="compChildNode" presStyleCnt="0"/>
      <dgm:spPr/>
    </dgm:pt>
    <dgm:pt modelId="{1430AE39-46F4-B344-A17F-D2D25F8986F3}" type="pres">
      <dgm:prSet presAssocID="{52D757DA-405D-CB40-9168-BB0EB6131F8E}" presName="theInnerList" presStyleCnt="0"/>
      <dgm:spPr/>
    </dgm:pt>
    <dgm:pt modelId="{6586D999-65E9-D147-AA75-9011CB95A207}" type="pres">
      <dgm:prSet presAssocID="{B866D0FD-CB10-454F-B933-616874E8B7E8}" presName="childNode" presStyleLbl="node1" presStyleIdx="18" presStyleCnt="27">
        <dgm:presLayoutVars>
          <dgm:bulletEnabled val="1"/>
        </dgm:presLayoutVars>
      </dgm:prSet>
      <dgm:spPr/>
      <dgm:t>
        <a:bodyPr/>
        <a:lstStyle/>
        <a:p>
          <a:endParaRPr lang="en-US"/>
        </a:p>
      </dgm:t>
    </dgm:pt>
    <dgm:pt modelId="{37CC9AF0-DB4E-4C0B-B904-3DFE7AB2FABE}" type="pres">
      <dgm:prSet presAssocID="{B866D0FD-CB10-454F-B933-616874E8B7E8}" presName="aSpace2" presStyleCnt="0"/>
      <dgm:spPr/>
    </dgm:pt>
    <dgm:pt modelId="{5CDF382A-073B-4CEA-9404-B0D2A5A54BD3}" type="pres">
      <dgm:prSet presAssocID="{BABB8AD9-13C0-407B-8FF8-F6EC4B51C37A}" presName="childNode" presStyleLbl="node1" presStyleIdx="19" presStyleCnt="27">
        <dgm:presLayoutVars>
          <dgm:bulletEnabled val="1"/>
        </dgm:presLayoutVars>
      </dgm:prSet>
      <dgm:spPr/>
      <dgm:t>
        <a:bodyPr/>
        <a:lstStyle/>
        <a:p>
          <a:endParaRPr lang="en-US"/>
        </a:p>
      </dgm:t>
    </dgm:pt>
    <dgm:pt modelId="{7BCB845F-1177-4EE0-9311-C64F54E5CCBE}" type="pres">
      <dgm:prSet presAssocID="{BABB8AD9-13C0-407B-8FF8-F6EC4B51C37A}" presName="aSpace2" presStyleCnt="0"/>
      <dgm:spPr/>
    </dgm:pt>
    <dgm:pt modelId="{7BB834BB-4DFA-448E-A7B2-7E14C6828F60}" type="pres">
      <dgm:prSet presAssocID="{5A59491A-F842-49B3-8649-ACC1834DB7EF}" presName="childNode" presStyleLbl="node1" presStyleIdx="20" presStyleCnt="27">
        <dgm:presLayoutVars>
          <dgm:bulletEnabled val="1"/>
        </dgm:presLayoutVars>
      </dgm:prSet>
      <dgm:spPr/>
      <dgm:t>
        <a:bodyPr/>
        <a:lstStyle/>
        <a:p>
          <a:endParaRPr lang="en-US"/>
        </a:p>
      </dgm:t>
    </dgm:pt>
    <dgm:pt modelId="{33DA1845-A036-4A5C-9E54-76881E8F8CD2}" type="pres">
      <dgm:prSet presAssocID="{5A59491A-F842-49B3-8649-ACC1834DB7EF}" presName="aSpace2" presStyleCnt="0"/>
      <dgm:spPr/>
    </dgm:pt>
    <dgm:pt modelId="{6B6052B5-B796-4F6A-83AA-30B6213F6077}" type="pres">
      <dgm:prSet presAssocID="{A0D85803-D982-48D7-AAC9-7E2F6F0FCFD9}" presName="childNode" presStyleLbl="node1" presStyleIdx="21" presStyleCnt="27">
        <dgm:presLayoutVars>
          <dgm:bulletEnabled val="1"/>
        </dgm:presLayoutVars>
      </dgm:prSet>
      <dgm:spPr/>
      <dgm:t>
        <a:bodyPr/>
        <a:lstStyle/>
        <a:p>
          <a:endParaRPr lang="en-US"/>
        </a:p>
      </dgm:t>
    </dgm:pt>
    <dgm:pt modelId="{8B668A39-D4F8-45B4-8385-5058EBD40FA1}" type="pres">
      <dgm:prSet presAssocID="{A0D85803-D982-48D7-AAC9-7E2F6F0FCFD9}" presName="aSpace2" presStyleCnt="0"/>
      <dgm:spPr/>
    </dgm:pt>
    <dgm:pt modelId="{E1A073FA-3B38-4B6A-8567-DE0FEDE48BB0}" type="pres">
      <dgm:prSet presAssocID="{CE8A25AB-F184-461E-B8ED-F07ECE4277AE}" presName="childNode" presStyleLbl="node1" presStyleIdx="22" presStyleCnt="27">
        <dgm:presLayoutVars>
          <dgm:bulletEnabled val="1"/>
        </dgm:presLayoutVars>
      </dgm:prSet>
      <dgm:spPr/>
      <dgm:t>
        <a:bodyPr/>
        <a:lstStyle/>
        <a:p>
          <a:endParaRPr lang="en-US"/>
        </a:p>
      </dgm:t>
    </dgm:pt>
    <dgm:pt modelId="{A8E45281-E252-6F44-AA09-2E2C80F7B84F}" type="pres">
      <dgm:prSet presAssocID="{52D757DA-405D-CB40-9168-BB0EB6131F8E}" presName="aSpace" presStyleCnt="0"/>
      <dgm:spPr/>
    </dgm:pt>
    <dgm:pt modelId="{2974C7CB-C43D-3E40-8030-9827ED272248}" type="pres">
      <dgm:prSet presAssocID="{651520FD-A9AE-0A42-A2CD-522BF469FBA9}" presName="compNode" presStyleCnt="0"/>
      <dgm:spPr/>
    </dgm:pt>
    <dgm:pt modelId="{24719371-1DF8-C04C-AE1C-9687CFACF6B8}" type="pres">
      <dgm:prSet presAssocID="{651520FD-A9AE-0A42-A2CD-522BF469FBA9}" presName="aNode" presStyleLbl="bgShp" presStyleIdx="3" presStyleCnt="4"/>
      <dgm:spPr/>
      <dgm:t>
        <a:bodyPr/>
        <a:lstStyle/>
        <a:p>
          <a:endParaRPr lang="en-US"/>
        </a:p>
      </dgm:t>
    </dgm:pt>
    <dgm:pt modelId="{69C72D42-713C-9C4E-AAC7-CD1EA553FC01}" type="pres">
      <dgm:prSet presAssocID="{651520FD-A9AE-0A42-A2CD-522BF469FBA9}" presName="textNode" presStyleLbl="bgShp" presStyleIdx="3" presStyleCnt="4"/>
      <dgm:spPr/>
      <dgm:t>
        <a:bodyPr/>
        <a:lstStyle/>
        <a:p>
          <a:endParaRPr lang="en-US"/>
        </a:p>
      </dgm:t>
    </dgm:pt>
    <dgm:pt modelId="{1515C449-21F3-F048-ACDC-0B5327C1D8EF}" type="pres">
      <dgm:prSet presAssocID="{651520FD-A9AE-0A42-A2CD-522BF469FBA9}" presName="compChildNode" presStyleCnt="0"/>
      <dgm:spPr/>
    </dgm:pt>
    <dgm:pt modelId="{DC839BE0-0DB1-ED43-972A-3BE1E9897227}" type="pres">
      <dgm:prSet presAssocID="{651520FD-A9AE-0A42-A2CD-522BF469FBA9}" presName="theInnerList" presStyleCnt="0"/>
      <dgm:spPr/>
    </dgm:pt>
    <dgm:pt modelId="{397B4CE5-3D99-E748-A7EC-891F3D315F2D}" type="pres">
      <dgm:prSet presAssocID="{013F9578-71E2-3B4F-A5DC-2A5FAEF498FD}" presName="childNode" presStyleLbl="node1" presStyleIdx="23" presStyleCnt="27">
        <dgm:presLayoutVars>
          <dgm:bulletEnabled val="1"/>
        </dgm:presLayoutVars>
      </dgm:prSet>
      <dgm:spPr/>
      <dgm:t>
        <a:bodyPr/>
        <a:lstStyle/>
        <a:p>
          <a:endParaRPr lang="en-US"/>
        </a:p>
      </dgm:t>
    </dgm:pt>
    <dgm:pt modelId="{D5D8B55F-2EF8-4120-A4BB-A9B6065720A1}" type="pres">
      <dgm:prSet presAssocID="{013F9578-71E2-3B4F-A5DC-2A5FAEF498FD}" presName="aSpace2" presStyleCnt="0"/>
      <dgm:spPr/>
    </dgm:pt>
    <dgm:pt modelId="{2BE85C52-95F6-4203-932E-CBEBF096B772}" type="pres">
      <dgm:prSet presAssocID="{376FEC51-7026-431E-A21E-135F6F604ACA}" presName="childNode" presStyleLbl="node1" presStyleIdx="24" presStyleCnt="27">
        <dgm:presLayoutVars>
          <dgm:bulletEnabled val="1"/>
        </dgm:presLayoutVars>
      </dgm:prSet>
      <dgm:spPr/>
      <dgm:t>
        <a:bodyPr/>
        <a:lstStyle/>
        <a:p>
          <a:endParaRPr lang="en-US"/>
        </a:p>
      </dgm:t>
    </dgm:pt>
    <dgm:pt modelId="{F5F4B09D-2AAB-4970-982D-57593EBEC5FD}" type="pres">
      <dgm:prSet presAssocID="{376FEC51-7026-431E-A21E-135F6F604ACA}" presName="aSpace2" presStyleCnt="0"/>
      <dgm:spPr/>
    </dgm:pt>
    <dgm:pt modelId="{BA6A07EC-644B-4B58-AE85-B5E05E5C26C8}" type="pres">
      <dgm:prSet presAssocID="{6A712FFC-3AD9-40BD-92B3-73D07A447897}" presName="childNode" presStyleLbl="node1" presStyleIdx="25" presStyleCnt="27">
        <dgm:presLayoutVars>
          <dgm:bulletEnabled val="1"/>
        </dgm:presLayoutVars>
      </dgm:prSet>
      <dgm:spPr/>
      <dgm:t>
        <a:bodyPr/>
        <a:lstStyle/>
        <a:p>
          <a:endParaRPr lang="en-US"/>
        </a:p>
      </dgm:t>
    </dgm:pt>
    <dgm:pt modelId="{83966A68-F268-4E20-AB4E-DD1967147B8D}" type="pres">
      <dgm:prSet presAssocID="{6A712FFC-3AD9-40BD-92B3-73D07A447897}" presName="aSpace2" presStyleCnt="0"/>
      <dgm:spPr/>
    </dgm:pt>
    <dgm:pt modelId="{D3811120-8629-4DB3-BA45-6A08DF79C75C}" type="pres">
      <dgm:prSet presAssocID="{FB944F8D-6026-4FB9-9579-6321D2DA3DA0}" presName="childNode" presStyleLbl="node1" presStyleIdx="26" presStyleCnt="27">
        <dgm:presLayoutVars>
          <dgm:bulletEnabled val="1"/>
        </dgm:presLayoutVars>
      </dgm:prSet>
      <dgm:spPr/>
      <dgm:t>
        <a:bodyPr/>
        <a:lstStyle/>
        <a:p>
          <a:endParaRPr lang="en-US"/>
        </a:p>
      </dgm:t>
    </dgm:pt>
  </dgm:ptLst>
  <dgm:cxnLst>
    <dgm:cxn modelId="{731AE092-F2F8-42CE-97AD-ED89FC4F1F7C}" srcId="{F574CEF6-15A9-8448-97CE-62A45C443694}" destId="{BC850FEA-D86E-45D0-88E0-0C13BB5495EF}" srcOrd="4" destOrd="0" parTransId="{A7D9B63B-BEC2-4FF5-8A88-2E94E2D81FE1}" sibTransId="{AF53106D-03B6-4F3D-9EBD-B3FCE66270C6}"/>
    <dgm:cxn modelId="{D64F5780-56BE-47E4-91A2-C028945B3C70}" srcId="{02A3768B-92A8-1D49-8B03-37E178C55DB2}" destId="{11C816FF-7E13-40B6-A440-0A23781385F9}" srcOrd="4" destOrd="0" parTransId="{43E8E6D7-8100-454F-A6AF-5C6A05CED3DB}" sibTransId="{6099AAE6-F6D4-4EE6-B911-6BFAC43B52C9}"/>
    <dgm:cxn modelId="{19A7D3C8-AED3-4BAA-A671-6CB1D84219DC}" srcId="{F574CEF6-15A9-8448-97CE-62A45C443694}" destId="{7CCF881E-68BD-45CB-B1F3-F81788A0B229}" srcOrd="1" destOrd="0" parTransId="{9895A279-8BF2-450B-974A-F829A2C9DBFC}" sibTransId="{DFFF0C1C-3513-4FED-AF75-F8D481F04B06}"/>
    <dgm:cxn modelId="{C91ECF1B-1242-4619-8835-11F8C096CF2C}" type="presOf" srcId="{FC780B09-EC40-42DA-979D-F7547F1DE91C}" destId="{22BF2DE8-0426-4484-A032-E9BAA2E3BBA0}" srcOrd="0" destOrd="0" presId="urn:microsoft.com/office/officeart/2005/8/layout/lProcess2"/>
    <dgm:cxn modelId="{3964F63E-1A83-4556-A932-02DFF9D8223D}" type="presOf" srcId="{BABB8AD9-13C0-407B-8FF8-F6EC4B51C37A}" destId="{5CDF382A-073B-4CEA-9404-B0D2A5A54BD3}" srcOrd="0" destOrd="0" presId="urn:microsoft.com/office/officeart/2005/8/layout/lProcess2"/>
    <dgm:cxn modelId="{37EE102D-D182-4163-AFBD-74AFA2E9C99E}" srcId="{52D757DA-405D-CB40-9168-BB0EB6131F8E}" destId="{CE8A25AB-F184-461E-B8ED-F07ECE4277AE}" srcOrd="4" destOrd="0" parTransId="{90B6D9B0-4A55-4087-889C-ADBBAA09E4FA}" sibTransId="{17984F18-F0C2-4D7B-8EC9-CB64701D9846}"/>
    <dgm:cxn modelId="{61822732-2BB9-49DB-AAEF-63EA09ABEFB2}" srcId="{F574CEF6-15A9-8448-97CE-62A45C443694}" destId="{60BCE0E2-08C1-458C-8CB7-A47D3F9E82D2}" srcOrd="3" destOrd="0" parTransId="{21D31045-99C2-4B60-ADC5-95DFAA8C9E30}" sibTransId="{463FF1E6-2210-4A9E-84CF-7CB38A542C25}"/>
    <dgm:cxn modelId="{B5D85CE8-1FDA-41F1-AB32-060D9EAB6F93}" type="presOf" srcId="{A0D85803-D982-48D7-AAC9-7E2F6F0FCFD9}" destId="{6B6052B5-B796-4F6A-83AA-30B6213F6077}" srcOrd="0" destOrd="0" presId="urn:microsoft.com/office/officeart/2005/8/layout/lProcess2"/>
    <dgm:cxn modelId="{7957AA46-8CD5-4DCA-AC92-AA679221977B}" type="presOf" srcId="{21010A82-6B3A-4CB7-BFBC-47D620CF6991}" destId="{40661AB2-32DB-45F6-819F-7BD294E5FC62}" srcOrd="0" destOrd="0" presId="urn:microsoft.com/office/officeart/2005/8/layout/lProcess2"/>
    <dgm:cxn modelId="{03E9FBC8-4052-44E1-BE7D-0992F64DAD50}" srcId="{52D757DA-405D-CB40-9168-BB0EB6131F8E}" destId="{A0D85803-D982-48D7-AAC9-7E2F6F0FCFD9}" srcOrd="3" destOrd="0" parTransId="{61BE134E-42A7-4934-BF69-001803DEA015}" sibTransId="{DACAF2F3-9FD9-4ED4-B40E-CC2EC0B30867}"/>
    <dgm:cxn modelId="{E819B5C1-A3BF-43AB-A63D-1DB2428EA0C0}" type="presOf" srcId="{B866D0FD-CB10-454F-B933-616874E8B7E8}" destId="{6586D999-65E9-D147-AA75-9011CB95A207}" srcOrd="0" destOrd="0" presId="urn:microsoft.com/office/officeart/2005/8/layout/lProcess2"/>
    <dgm:cxn modelId="{28EA38DC-F4D6-424C-BE77-05677AED15CD}" type="presOf" srcId="{651520FD-A9AE-0A42-A2CD-522BF469FBA9}" destId="{69C72D42-713C-9C4E-AAC7-CD1EA553FC01}" srcOrd="1" destOrd="0" presId="urn:microsoft.com/office/officeart/2005/8/layout/lProcess2"/>
    <dgm:cxn modelId="{BC142017-5D71-40E6-91DF-7452DBF983D3}" type="presOf" srcId="{F574CEF6-15A9-8448-97CE-62A45C443694}" destId="{B3C12D1B-CF57-D349-97B4-1255789512F2}" srcOrd="1" destOrd="0" presId="urn:microsoft.com/office/officeart/2005/8/layout/lProcess2"/>
    <dgm:cxn modelId="{77C70FEF-EE5E-4D97-AB20-96B141ADBAD8}" type="presOf" srcId="{FB944F8D-6026-4FB9-9579-6321D2DA3DA0}" destId="{D3811120-8629-4DB3-BA45-6A08DF79C75C}" srcOrd="0" destOrd="0" presId="urn:microsoft.com/office/officeart/2005/8/layout/lProcess2"/>
    <dgm:cxn modelId="{0A5A615A-7265-42DE-91C6-BE8D4E43788A}" srcId="{651520FD-A9AE-0A42-A2CD-522BF469FBA9}" destId="{6A712FFC-3AD9-40BD-92B3-73D07A447897}" srcOrd="2" destOrd="0" parTransId="{E15489AB-DEF9-4ECD-97B0-58A2872FF161}" sibTransId="{F0BD1254-E0E6-4D81-8CC8-9BBA1BF46B49}"/>
    <dgm:cxn modelId="{441F6463-578D-4070-8536-0756082FAC92}" type="presOf" srcId="{F574CEF6-15A9-8448-97CE-62A45C443694}" destId="{68D40636-74AB-2841-ADF0-D8E4CF6C83F9}" srcOrd="0" destOrd="0" presId="urn:microsoft.com/office/officeart/2005/8/layout/lProcess2"/>
    <dgm:cxn modelId="{2632E121-D215-4880-B535-5EE919BF21C4}" type="presOf" srcId="{376FEC51-7026-431E-A21E-135F6F604ACA}" destId="{2BE85C52-95F6-4203-932E-CBEBF096B772}" srcOrd="0" destOrd="0" presId="urn:microsoft.com/office/officeart/2005/8/layout/lProcess2"/>
    <dgm:cxn modelId="{9395BC9F-899E-4F62-AEFE-0958FC6A9E83}" srcId="{02A3768B-92A8-1D49-8B03-37E178C55DB2}" destId="{21010A82-6B3A-4CB7-BFBC-47D620CF6991}" srcOrd="5" destOrd="0" parTransId="{9ED4B5CA-68B0-45F0-BC26-253CC3CBFDEE}" sibTransId="{E8836336-6E27-4110-960D-FCBD8B41F627}"/>
    <dgm:cxn modelId="{BDC782D1-DEA9-4FA7-911F-F635F5DA766C}" type="presOf" srcId="{F126C434-874A-4CD8-82F1-B8E9C5DB5A5E}" destId="{AE29AB9C-ACA1-4DBB-AD05-CDD75ABFCABC}" srcOrd="0" destOrd="0" presId="urn:microsoft.com/office/officeart/2005/8/layout/lProcess2"/>
    <dgm:cxn modelId="{283DF381-F4F0-4FFE-B24E-8FBEABB4C522}" type="presOf" srcId="{F680D7E8-2044-4151-8025-5D0570007D29}" destId="{F36C4A21-197E-438E-955B-6B82B8C28FB9}" srcOrd="0" destOrd="0" presId="urn:microsoft.com/office/officeart/2005/8/layout/lProcess2"/>
    <dgm:cxn modelId="{AD915307-CBE6-47D9-A49F-0A00716A69CA}" srcId="{52D757DA-405D-CB40-9168-BB0EB6131F8E}" destId="{5A59491A-F842-49B3-8649-ACC1834DB7EF}" srcOrd="2" destOrd="0" parTransId="{8759D29D-F76D-44C3-837F-FD98053D77E3}" sibTransId="{90AC8E6C-D59F-4E32-AE4C-824B83012CCC}"/>
    <dgm:cxn modelId="{265B659A-C1E3-4DA6-B9B8-AB482C1535EB}" type="presOf" srcId="{F28A45B3-0610-4DAD-898F-2C347A53345B}" destId="{1DBCEBE6-43C2-4946-9EFC-269D74ACAFAC}" srcOrd="0" destOrd="0" presId="urn:microsoft.com/office/officeart/2005/8/layout/lProcess2"/>
    <dgm:cxn modelId="{6F493D56-FF61-4C24-8F89-78BE4B1B2A05}" srcId="{F574CEF6-15A9-8448-97CE-62A45C443694}" destId="{FC780B09-EC40-42DA-979D-F7547F1DE91C}" srcOrd="0" destOrd="0" parTransId="{43871AE2-1755-4F62-A23E-38083DF442CC}" sibTransId="{941E6961-D95A-4F01-9DDA-7F49D10BF613}"/>
    <dgm:cxn modelId="{A9F93C2C-4C09-483C-B255-BE47C8513538}" srcId="{02A3768B-92A8-1D49-8B03-37E178C55DB2}" destId="{68567119-3622-4715-B683-D54DF5170BBD}" srcOrd="8" destOrd="0" parTransId="{6AF359DB-2D7E-42AE-9DCE-2137FB50CCE4}" sibTransId="{D01ED535-6D70-48F8-AA69-A46C8CC75A3F}"/>
    <dgm:cxn modelId="{65E506FD-E13F-4371-8ED2-0801E86FB45B}" type="presOf" srcId="{5A51A005-A958-4502-87B8-9EEA7678772F}" destId="{AF44DEF7-4A45-42D0-B3F6-C6D1B85C4AB0}" srcOrd="0" destOrd="0" presId="urn:microsoft.com/office/officeart/2005/8/layout/lProcess2"/>
    <dgm:cxn modelId="{2F6188AE-1C6F-40DB-A893-B8DA99EC6698}" srcId="{02A3768B-92A8-1D49-8B03-37E178C55DB2}" destId="{A65E94A1-9D9E-43F1-874D-380D52A98296}" srcOrd="3" destOrd="0" parTransId="{4EAED640-2AC1-4AFB-ACE7-420E85FC124F}" sibTransId="{4E3822F4-F115-425C-A9C5-E84B8A8EDD73}"/>
    <dgm:cxn modelId="{F7C99A13-5C83-BB48-8F7E-A8ADD057D227}" srcId="{02A3768B-92A8-1D49-8B03-37E178C55DB2}" destId="{9965487C-ED8E-E14A-AB45-26033AD5B228}" srcOrd="0" destOrd="0" parTransId="{B22E1139-D028-7449-A005-E2AFCAF592E6}" sibTransId="{F90D32D3-2849-C44E-B6BC-1559DDC236BB}"/>
    <dgm:cxn modelId="{1F6A2C2D-A13C-4461-991E-9FF433DDF9AC}" type="presOf" srcId="{CE8A25AB-F184-461E-B8ED-F07ECE4277AE}" destId="{E1A073FA-3B38-4B6A-8567-DE0FEDE48BB0}" srcOrd="0" destOrd="0" presId="urn:microsoft.com/office/officeart/2005/8/layout/lProcess2"/>
    <dgm:cxn modelId="{77661B78-BFD2-42BF-B07A-D4844F23471D}" type="presOf" srcId="{52D757DA-405D-CB40-9168-BB0EB6131F8E}" destId="{4E7A0515-BA97-F945-B0B6-007501C3BD3D}" srcOrd="1" destOrd="0" presId="urn:microsoft.com/office/officeart/2005/8/layout/lProcess2"/>
    <dgm:cxn modelId="{8FC30EBA-6A05-AE44-B074-245AE009F58C}" srcId="{52D757DA-405D-CB40-9168-BB0EB6131F8E}" destId="{B866D0FD-CB10-454F-B933-616874E8B7E8}" srcOrd="0" destOrd="0" parTransId="{5DAB5AA0-7C95-BD4D-BD04-3131291265A4}" sibTransId="{23F149BF-B99E-BB42-8321-5BFED31E3132}"/>
    <dgm:cxn modelId="{21D341EB-7B93-462C-B748-809F179C4484}" srcId="{02A3768B-92A8-1D49-8B03-37E178C55DB2}" destId="{06426DC6-456B-4474-8D45-BD4C83D7C7CB}" srcOrd="2" destOrd="0" parTransId="{5C133D2C-A1C5-4CBA-9E4D-F11D6FB2A855}" sibTransId="{3F72736F-CA25-4C61-9A4E-A6A37ADDF8F6}"/>
    <dgm:cxn modelId="{32E647E2-1740-420A-8655-CD3BC0177D10}" type="presOf" srcId="{F1149CC6-1BA8-494E-8048-ED8D9F2FD7F6}" destId="{2ECEAA03-366F-4094-B5D9-520ABE66FF80}" srcOrd="0" destOrd="0" presId="urn:microsoft.com/office/officeart/2005/8/layout/lProcess2"/>
    <dgm:cxn modelId="{6B0D0D42-BE55-4982-AC53-F0311AEF012B}" type="presOf" srcId="{9E605FD9-C0D5-4C0C-8B61-6756B1AF5BDF}" destId="{F8F08AA3-07A8-44D2-9AD0-5E851667A293}" srcOrd="0" destOrd="0" presId="urn:microsoft.com/office/officeart/2005/8/layout/lProcess2"/>
    <dgm:cxn modelId="{1A9BEC16-B671-48DD-8657-4F5A2BBF4141}" srcId="{02A3768B-92A8-1D49-8B03-37E178C55DB2}" destId="{F1149CC6-1BA8-494E-8048-ED8D9F2FD7F6}" srcOrd="1" destOrd="0" parTransId="{601A7655-5AA6-4BC7-8028-E5EE326D0ACE}" sibTransId="{3324597D-22B9-48AE-8DDC-0853A8248C68}"/>
    <dgm:cxn modelId="{8E18150F-EBFC-4DAF-9958-79F96EE07C09}" type="presOf" srcId="{7CCF881E-68BD-45CB-B1F3-F81788A0B229}" destId="{C9F9B454-408C-4EF9-8815-52B17BD2CDF3}" srcOrd="0" destOrd="0" presId="urn:microsoft.com/office/officeart/2005/8/layout/lProcess2"/>
    <dgm:cxn modelId="{98A17980-B7CA-F64C-A3E6-01381F297771}" srcId="{E4648352-90A5-9047-A0C7-742B65F2DA76}" destId="{02A3768B-92A8-1D49-8B03-37E178C55DB2}" srcOrd="0" destOrd="0" parTransId="{DCE3B64A-DE30-7349-A137-D5061E94462B}" sibTransId="{F2CDD6EA-1B37-0044-9E88-FBFB96286F47}"/>
    <dgm:cxn modelId="{A06D24E6-94EC-2545-8ACE-60003821E240}" srcId="{E4648352-90A5-9047-A0C7-742B65F2DA76}" destId="{52D757DA-405D-CB40-9168-BB0EB6131F8E}" srcOrd="2" destOrd="0" parTransId="{FCE3ED89-3C0B-9B49-9A4A-A1EDDDE00A50}" sibTransId="{E9E83B4C-0148-424B-9B21-B07ADB8ABE20}"/>
    <dgm:cxn modelId="{D0539CFC-AC93-4E38-8115-03B504DB8044}" type="presOf" srcId="{02A3768B-92A8-1D49-8B03-37E178C55DB2}" destId="{F27E05A4-B419-1A43-AA1F-9E271C7D25EF}" srcOrd="1" destOrd="0" presId="urn:microsoft.com/office/officeart/2005/8/layout/lProcess2"/>
    <dgm:cxn modelId="{3EBBF387-2B07-5B4D-8AC3-0BD862AA84D8}" srcId="{E4648352-90A5-9047-A0C7-742B65F2DA76}" destId="{F574CEF6-15A9-8448-97CE-62A45C443694}" srcOrd="1" destOrd="0" parTransId="{AB07C022-1C24-F046-9941-63AAA004D480}" sibTransId="{4EF673F5-E946-8C48-AB49-7794005ABFC4}"/>
    <dgm:cxn modelId="{C39AE2B8-CC4B-4120-AFCF-D085B0746E87}" srcId="{651520FD-A9AE-0A42-A2CD-522BF469FBA9}" destId="{FB944F8D-6026-4FB9-9579-6321D2DA3DA0}" srcOrd="3" destOrd="0" parTransId="{E1072811-CA34-4FFF-911B-D3980DE972ED}" sibTransId="{7B8B2D83-4D89-4633-A14A-DAA66995B173}"/>
    <dgm:cxn modelId="{E8F35140-6235-4875-A0F2-EC6EB75F3907}" type="presOf" srcId="{5A59491A-F842-49B3-8649-ACC1834DB7EF}" destId="{7BB834BB-4DFA-448E-A7B2-7E14C6828F60}" srcOrd="0" destOrd="0" presId="urn:microsoft.com/office/officeart/2005/8/layout/lProcess2"/>
    <dgm:cxn modelId="{63455C09-3A53-4248-95BC-46B8BDDD58C7}" srcId="{E4648352-90A5-9047-A0C7-742B65F2DA76}" destId="{651520FD-A9AE-0A42-A2CD-522BF469FBA9}" srcOrd="3" destOrd="0" parTransId="{DCAD3A7B-928C-BE49-AA56-DA8F9D85AD43}" sibTransId="{47F7F7F0-6632-6341-A398-229AE01496C8}"/>
    <dgm:cxn modelId="{3F128BAB-8A37-4675-885A-BB9D69EB067F}" type="presOf" srcId="{52D757DA-405D-CB40-9168-BB0EB6131F8E}" destId="{33861425-4D6D-AA42-B5CC-7D32ACE3CDF4}" srcOrd="0" destOrd="0" presId="urn:microsoft.com/office/officeart/2005/8/layout/lProcess2"/>
    <dgm:cxn modelId="{B78DBE19-08AB-41C5-AB13-7A47FC06ADEC}" srcId="{02A3768B-92A8-1D49-8B03-37E178C55DB2}" destId="{6EEE8627-FC67-416A-B2CC-06A0C608A125}" srcOrd="9" destOrd="0" parTransId="{8F1FF60B-2349-4D84-85FE-18BD483917B3}" sibTransId="{D464AAE3-7582-4888-B0F6-C80294363BFC}"/>
    <dgm:cxn modelId="{C95D2E8A-1ADC-424A-9B8D-51CB0F101F5C}" srcId="{651520FD-A9AE-0A42-A2CD-522BF469FBA9}" destId="{013F9578-71E2-3B4F-A5DC-2A5FAEF498FD}" srcOrd="0" destOrd="0" parTransId="{DB52BFD0-B750-0848-8DC3-775C730D198B}" sibTransId="{018E888A-5CC7-BA44-8B79-CAB6B0756733}"/>
    <dgm:cxn modelId="{CAC4B8B8-36F1-464E-8D4D-CDD2A679F23D}" srcId="{F574CEF6-15A9-8448-97CE-62A45C443694}" destId="{5A51A005-A958-4502-87B8-9EEA7678772F}" srcOrd="6" destOrd="0" parTransId="{EDA0B97C-F01C-4C09-B6B7-79F6055F8068}" sibTransId="{AF0958C0-320F-4DA2-A29B-EF162C0C3F18}"/>
    <dgm:cxn modelId="{1C8F040B-2185-4020-818D-3394A390184F}" type="presOf" srcId="{11C816FF-7E13-40B6-A440-0A23781385F9}" destId="{66FD11EA-022D-4D40-9984-93D8B15D2B9A}" srcOrd="0" destOrd="0" presId="urn:microsoft.com/office/officeart/2005/8/layout/lProcess2"/>
    <dgm:cxn modelId="{2CF3AAA1-6F3D-402F-BA77-E0828B27FC7B}" type="presOf" srcId="{6A712FFC-3AD9-40BD-92B3-73D07A447897}" destId="{BA6A07EC-644B-4B58-AE85-B5E05E5C26C8}" srcOrd="0" destOrd="0" presId="urn:microsoft.com/office/officeart/2005/8/layout/lProcess2"/>
    <dgm:cxn modelId="{B3B928E8-008C-4840-8AFE-87878AB95BF7}" srcId="{F574CEF6-15A9-8448-97CE-62A45C443694}" destId="{F126C434-874A-4CD8-82F1-B8E9C5DB5A5E}" srcOrd="5" destOrd="0" parTransId="{94908F5E-B004-4F33-AC7D-22F9D3E4144F}" sibTransId="{4CF1C6B1-FE2C-40BC-BD11-E724B81062F4}"/>
    <dgm:cxn modelId="{FFD0A853-CA71-4AC7-A077-5D9BEBCFA7F4}" type="presOf" srcId="{651520FD-A9AE-0A42-A2CD-522BF469FBA9}" destId="{24719371-1DF8-C04C-AE1C-9687CFACF6B8}" srcOrd="0" destOrd="0" presId="urn:microsoft.com/office/officeart/2005/8/layout/lProcess2"/>
    <dgm:cxn modelId="{486D92FE-5348-4A9F-BB46-EB482EC974A5}" type="presOf" srcId="{9965487C-ED8E-E14A-AB45-26033AD5B228}" destId="{0A07E22C-AB9E-2640-A33E-74F1DF572B7A}" srcOrd="0" destOrd="0" presId="urn:microsoft.com/office/officeart/2005/8/layout/lProcess2"/>
    <dgm:cxn modelId="{6519E31B-F34D-4631-8009-6B7F0D328797}" type="presOf" srcId="{BC850FEA-D86E-45D0-88E0-0C13BB5495EF}" destId="{7905A2BF-1CB1-4769-BABF-04925026473A}" srcOrd="0" destOrd="0" presId="urn:microsoft.com/office/officeart/2005/8/layout/lProcess2"/>
    <dgm:cxn modelId="{6C20CF28-F03F-4802-945A-F536F01BBC22}" type="presOf" srcId="{A65E94A1-9D9E-43F1-874D-380D52A98296}" destId="{7FAD2025-2F76-4B2A-864F-C4CE453B5210}" srcOrd="0" destOrd="0" presId="urn:microsoft.com/office/officeart/2005/8/layout/lProcess2"/>
    <dgm:cxn modelId="{732694DF-A2A0-49FA-9C88-A92943D42520}" srcId="{52D757DA-405D-CB40-9168-BB0EB6131F8E}" destId="{BABB8AD9-13C0-407B-8FF8-F6EC4B51C37A}" srcOrd="1" destOrd="0" parTransId="{27EEEDE1-1FAD-407F-A883-3AB6CD63B4D6}" sibTransId="{81D9A2C4-C040-40B3-A2BE-C80433510D5A}"/>
    <dgm:cxn modelId="{B3B57B95-2FEF-4486-9B2C-DB000122E64F}" type="presOf" srcId="{013F9578-71E2-3B4F-A5DC-2A5FAEF498FD}" destId="{397B4CE5-3D99-E748-A7EC-891F3D315F2D}" srcOrd="0" destOrd="0" presId="urn:microsoft.com/office/officeart/2005/8/layout/lProcess2"/>
    <dgm:cxn modelId="{CF1BC010-66B3-4EC5-9002-490928F6FC70}" type="presOf" srcId="{E4648352-90A5-9047-A0C7-742B65F2DA76}" destId="{E0614A99-0B1E-3544-80F5-2EA248EB7A19}" srcOrd="0" destOrd="0" presId="urn:microsoft.com/office/officeart/2005/8/layout/lProcess2"/>
    <dgm:cxn modelId="{6D658BC2-0D0E-4294-801D-D277B2C6C7CA}" srcId="{02A3768B-92A8-1D49-8B03-37E178C55DB2}" destId="{9E605FD9-C0D5-4C0C-8B61-6756B1AF5BDF}" srcOrd="6" destOrd="0" parTransId="{6EAD11FD-4BB3-4D40-AD2C-525FF9BF78E5}" sibTransId="{890E9E2F-5184-4A10-8D30-1AFCFB02ADA5}"/>
    <dgm:cxn modelId="{EDDE7045-23A2-4131-B377-0F54AA47203A}" type="presOf" srcId="{60BCE0E2-08C1-458C-8CB7-A47D3F9E82D2}" destId="{72972B8F-26E3-4431-807C-09AF105D2683}" srcOrd="0" destOrd="0" presId="urn:microsoft.com/office/officeart/2005/8/layout/lProcess2"/>
    <dgm:cxn modelId="{6712931C-0BCE-41BD-91B0-340E61F628A5}" srcId="{651520FD-A9AE-0A42-A2CD-522BF469FBA9}" destId="{376FEC51-7026-431E-A21E-135F6F604ACA}" srcOrd="1" destOrd="0" parTransId="{E408D00B-1D48-4C96-8F4C-D70286BCB28D}" sibTransId="{073D09C1-41B5-498B-9AD4-C3445A250908}"/>
    <dgm:cxn modelId="{76997412-4A43-4252-A2A4-994CB37AC036}" type="presOf" srcId="{02A3768B-92A8-1D49-8B03-37E178C55DB2}" destId="{70C34055-9316-C849-A249-ED94E90DBD11}" srcOrd="0" destOrd="0" presId="urn:microsoft.com/office/officeart/2005/8/layout/lProcess2"/>
    <dgm:cxn modelId="{7A3CC2EA-023B-4836-8F65-33252360FB7E}" type="presOf" srcId="{06426DC6-456B-4474-8D45-BD4C83D7C7CB}" destId="{5D2E4FFE-CBF1-4C1E-8658-B1E4001321A2}" srcOrd="0" destOrd="0" presId="urn:microsoft.com/office/officeart/2005/8/layout/lProcess2"/>
    <dgm:cxn modelId="{97122756-6DA6-4556-9DBF-9FD6260AD19B}" type="presOf" srcId="{68567119-3622-4715-B683-D54DF5170BBD}" destId="{D4CD98F7-6371-43B8-A984-A16BC5C52C73}" srcOrd="0" destOrd="0" presId="urn:microsoft.com/office/officeart/2005/8/layout/lProcess2"/>
    <dgm:cxn modelId="{7C8A4A1F-8FC8-4EF3-B8BE-C76C4BB4D673}" srcId="{02A3768B-92A8-1D49-8B03-37E178C55DB2}" destId="{058BBF68-1B00-4C54-BE5B-9C9CF4A42808}" srcOrd="7" destOrd="0" parTransId="{80E4B796-8888-40D0-8FC8-898A8BC9EF44}" sibTransId="{48F7403B-8FD8-4C21-B6B0-BF9044A8E2B9}"/>
    <dgm:cxn modelId="{4B2ACF16-DF39-4AA8-AA9C-E2A3C5075B2A}" srcId="{F574CEF6-15A9-8448-97CE-62A45C443694}" destId="{F680D7E8-2044-4151-8025-5D0570007D29}" srcOrd="7" destOrd="0" parTransId="{BC2B7020-4FC4-4AA0-A5E0-F80BA89F5DD1}" sibTransId="{EB97D728-6508-4D4F-AB7D-C6191329C82B}"/>
    <dgm:cxn modelId="{C9E4AA1C-2852-4DFB-A95D-2ED608408800}" type="presOf" srcId="{058BBF68-1B00-4C54-BE5B-9C9CF4A42808}" destId="{477CD0DE-401D-4885-8ED5-9810B3848936}" srcOrd="0" destOrd="0" presId="urn:microsoft.com/office/officeart/2005/8/layout/lProcess2"/>
    <dgm:cxn modelId="{47324558-2401-4352-9DEC-4A1E198982A7}" type="presOf" srcId="{6EEE8627-FC67-416A-B2CC-06A0C608A125}" destId="{278CEFAC-2C35-4027-B7F7-D97420E0B889}" srcOrd="0" destOrd="0" presId="urn:microsoft.com/office/officeart/2005/8/layout/lProcess2"/>
    <dgm:cxn modelId="{8ED01223-B47E-4AAA-A4F1-0187E393D597}" srcId="{F574CEF6-15A9-8448-97CE-62A45C443694}" destId="{F28A45B3-0610-4DAD-898F-2C347A53345B}" srcOrd="2" destOrd="0" parTransId="{DEE3AC9D-F383-4DEE-A243-28DCC75850D6}" sibTransId="{7CC61C91-4938-4BB1-9100-115627C717BC}"/>
    <dgm:cxn modelId="{5E178DCB-1189-4C5A-8161-3E08799425A5}" type="presParOf" srcId="{E0614A99-0B1E-3544-80F5-2EA248EB7A19}" destId="{9F4C6408-CBE6-834E-81B0-70B869FFDF34}" srcOrd="0" destOrd="0" presId="urn:microsoft.com/office/officeart/2005/8/layout/lProcess2"/>
    <dgm:cxn modelId="{66916D09-B2E6-4901-91CC-0F2FA5D8B2D7}" type="presParOf" srcId="{9F4C6408-CBE6-834E-81B0-70B869FFDF34}" destId="{70C34055-9316-C849-A249-ED94E90DBD11}" srcOrd="0" destOrd="0" presId="urn:microsoft.com/office/officeart/2005/8/layout/lProcess2"/>
    <dgm:cxn modelId="{8E0438DD-38C5-4B64-A2CC-8E8B243FA870}" type="presParOf" srcId="{9F4C6408-CBE6-834E-81B0-70B869FFDF34}" destId="{F27E05A4-B419-1A43-AA1F-9E271C7D25EF}" srcOrd="1" destOrd="0" presId="urn:microsoft.com/office/officeart/2005/8/layout/lProcess2"/>
    <dgm:cxn modelId="{8134466A-625F-4FC7-8658-4F1025148143}" type="presParOf" srcId="{9F4C6408-CBE6-834E-81B0-70B869FFDF34}" destId="{790B596F-99B6-F64E-BA64-6C6BAD9C9D97}" srcOrd="2" destOrd="0" presId="urn:microsoft.com/office/officeart/2005/8/layout/lProcess2"/>
    <dgm:cxn modelId="{638E810C-3D7A-48EB-8923-840E855683CC}" type="presParOf" srcId="{790B596F-99B6-F64E-BA64-6C6BAD9C9D97}" destId="{AD985876-1347-EA4B-A1D1-0C7CD75DC42C}" srcOrd="0" destOrd="0" presId="urn:microsoft.com/office/officeart/2005/8/layout/lProcess2"/>
    <dgm:cxn modelId="{9C579C08-3E12-4784-9961-0C4E279838AB}" type="presParOf" srcId="{AD985876-1347-EA4B-A1D1-0C7CD75DC42C}" destId="{0A07E22C-AB9E-2640-A33E-74F1DF572B7A}" srcOrd="0" destOrd="0" presId="urn:microsoft.com/office/officeart/2005/8/layout/lProcess2"/>
    <dgm:cxn modelId="{83A5F387-058D-4AD4-B77F-19F7C26AFFA9}" type="presParOf" srcId="{AD985876-1347-EA4B-A1D1-0C7CD75DC42C}" destId="{CFCF652E-45E4-4D56-BD2A-9C6C6D5EBE45}" srcOrd="1" destOrd="0" presId="urn:microsoft.com/office/officeart/2005/8/layout/lProcess2"/>
    <dgm:cxn modelId="{313C88B8-4306-43DC-9D59-7D6E8ECE89DC}" type="presParOf" srcId="{AD985876-1347-EA4B-A1D1-0C7CD75DC42C}" destId="{2ECEAA03-366F-4094-B5D9-520ABE66FF80}" srcOrd="2" destOrd="0" presId="urn:microsoft.com/office/officeart/2005/8/layout/lProcess2"/>
    <dgm:cxn modelId="{892BBF9F-8A71-405C-AF6E-822A5C5EF500}" type="presParOf" srcId="{AD985876-1347-EA4B-A1D1-0C7CD75DC42C}" destId="{D13E5E87-8887-4066-A568-99E438F10D56}" srcOrd="3" destOrd="0" presId="urn:microsoft.com/office/officeart/2005/8/layout/lProcess2"/>
    <dgm:cxn modelId="{30072434-050C-497D-8483-E617EFC8FF2E}" type="presParOf" srcId="{AD985876-1347-EA4B-A1D1-0C7CD75DC42C}" destId="{5D2E4FFE-CBF1-4C1E-8658-B1E4001321A2}" srcOrd="4" destOrd="0" presId="urn:microsoft.com/office/officeart/2005/8/layout/lProcess2"/>
    <dgm:cxn modelId="{D4964CC0-A911-43E2-8836-561EB8C0AB60}" type="presParOf" srcId="{AD985876-1347-EA4B-A1D1-0C7CD75DC42C}" destId="{10064B0A-7929-43BE-9A33-863B3510E412}" srcOrd="5" destOrd="0" presId="urn:microsoft.com/office/officeart/2005/8/layout/lProcess2"/>
    <dgm:cxn modelId="{66A0A321-5CA3-429C-80D0-F676B2A0CE67}" type="presParOf" srcId="{AD985876-1347-EA4B-A1D1-0C7CD75DC42C}" destId="{7FAD2025-2F76-4B2A-864F-C4CE453B5210}" srcOrd="6" destOrd="0" presId="urn:microsoft.com/office/officeart/2005/8/layout/lProcess2"/>
    <dgm:cxn modelId="{2C94F96F-F0A4-4DEA-A4EE-FF01A7EDAB0A}" type="presParOf" srcId="{AD985876-1347-EA4B-A1D1-0C7CD75DC42C}" destId="{6619A337-5AAC-4A68-A006-73C7C7CBD9A7}" srcOrd="7" destOrd="0" presId="urn:microsoft.com/office/officeart/2005/8/layout/lProcess2"/>
    <dgm:cxn modelId="{24CF3C53-22AE-4398-AE7A-D4CFB8E28BAC}" type="presParOf" srcId="{AD985876-1347-EA4B-A1D1-0C7CD75DC42C}" destId="{66FD11EA-022D-4D40-9984-93D8B15D2B9A}" srcOrd="8" destOrd="0" presId="urn:microsoft.com/office/officeart/2005/8/layout/lProcess2"/>
    <dgm:cxn modelId="{E754148F-6655-43DC-AE0C-41E853228A89}" type="presParOf" srcId="{AD985876-1347-EA4B-A1D1-0C7CD75DC42C}" destId="{DEE69E8C-86EF-4B18-BE0C-31CAEE495227}" srcOrd="9" destOrd="0" presId="urn:microsoft.com/office/officeart/2005/8/layout/lProcess2"/>
    <dgm:cxn modelId="{ECE3B4B3-C008-499C-B443-C6401D6465EA}" type="presParOf" srcId="{AD985876-1347-EA4B-A1D1-0C7CD75DC42C}" destId="{40661AB2-32DB-45F6-819F-7BD294E5FC62}" srcOrd="10" destOrd="0" presId="urn:microsoft.com/office/officeart/2005/8/layout/lProcess2"/>
    <dgm:cxn modelId="{25EE0D99-38AB-49A8-B6DC-EF7051E82A55}" type="presParOf" srcId="{AD985876-1347-EA4B-A1D1-0C7CD75DC42C}" destId="{6DB9F0D4-0636-41C6-9450-8F00516ED46F}" srcOrd="11" destOrd="0" presId="urn:microsoft.com/office/officeart/2005/8/layout/lProcess2"/>
    <dgm:cxn modelId="{73918FF3-1CE8-4C23-AEF8-6DF432D92EAE}" type="presParOf" srcId="{AD985876-1347-EA4B-A1D1-0C7CD75DC42C}" destId="{F8F08AA3-07A8-44D2-9AD0-5E851667A293}" srcOrd="12" destOrd="0" presId="urn:microsoft.com/office/officeart/2005/8/layout/lProcess2"/>
    <dgm:cxn modelId="{2732E7F0-5A20-4905-828A-F3BA293B4A09}" type="presParOf" srcId="{AD985876-1347-EA4B-A1D1-0C7CD75DC42C}" destId="{8EC3DBC8-A36B-4924-A733-7D145416BDF5}" srcOrd="13" destOrd="0" presId="urn:microsoft.com/office/officeart/2005/8/layout/lProcess2"/>
    <dgm:cxn modelId="{1BAB43F2-8929-4D46-8DF4-34DD648273A5}" type="presParOf" srcId="{AD985876-1347-EA4B-A1D1-0C7CD75DC42C}" destId="{477CD0DE-401D-4885-8ED5-9810B3848936}" srcOrd="14" destOrd="0" presId="urn:microsoft.com/office/officeart/2005/8/layout/lProcess2"/>
    <dgm:cxn modelId="{005C1F9C-D8A0-473B-A595-706EDBFAF695}" type="presParOf" srcId="{AD985876-1347-EA4B-A1D1-0C7CD75DC42C}" destId="{5528A9D7-465F-4E96-9AAD-99E61A073A58}" srcOrd="15" destOrd="0" presId="urn:microsoft.com/office/officeart/2005/8/layout/lProcess2"/>
    <dgm:cxn modelId="{62503296-B830-4D8F-A056-02CD81D7108A}" type="presParOf" srcId="{AD985876-1347-EA4B-A1D1-0C7CD75DC42C}" destId="{D4CD98F7-6371-43B8-A984-A16BC5C52C73}" srcOrd="16" destOrd="0" presId="urn:microsoft.com/office/officeart/2005/8/layout/lProcess2"/>
    <dgm:cxn modelId="{649DD6B5-15F0-45F9-8A35-B3475B2C24EF}" type="presParOf" srcId="{AD985876-1347-EA4B-A1D1-0C7CD75DC42C}" destId="{94B68BD0-BF18-48AB-879A-50E918B3EDAB}" srcOrd="17" destOrd="0" presId="urn:microsoft.com/office/officeart/2005/8/layout/lProcess2"/>
    <dgm:cxn modelId="{7AA98465-5310-4546-982F-1ED4C16116E1}" type="presParOf" srcId="{AD985876-1347-EA4B-A1D1-0C7CD75DC42C}" destId="{278CEFAC-2C35-4027-B7F7-D97420E0B889}" srcOrd="18" destOrd="0" presId="urn:microsoft.com/office/officeart/2005/8/layout/lProcess2"/>
    <dgm:cxn modelId="{E9B71774-15CB-4D00-B542-51EE6F7F0B8A}" type="presParOf" srcId="{E0614A99-0B1E-3544-80F5-2EA248EB7A19}" destId="{CBE94FC0-0BC0-7543-AB0E-A41E0BCA5EFF}" srcOrd="1" destOrd="0" presId="urn:microsoft.com/office/officeart/2005/8/layout/lProcess2"/>
    <dgm:cxn modelId="{09E67869-AF7D-4719-AB07-AB3230EAF9B5}" type="presParOf" srcId="{E0614A99-0B1E-3544-80F5-2EA248EB7A19}" destId="{C889C325-D9C5-3242-8C44-6B5F88EEF40E}" srcOrd="2" destOrd="0" presId="urn:microsoft.com/office/officeart/2005/8/layout/lProcess2"/>
    <dgm:cxn modelId="{E43AE1B5-4B9F-493A-897E-69948B1EC5FD}" type="presParOf" srcId="{C889C325-D9C5-3242-8C44-6B5F88EEF40E}" destId="{68D40636-74AB-2841-ADF0-D8E4CF6C83F9}" srcOrd="0" destOrd="0" presId="urn:microsoft.com/office/officeart/2005/8/layout/lProcess2"/>
    <dgm:cxn modelId="{C5462F2A-CF30-423C-B2D8-B9E6C746102D}" type="presParOf" srcId="{C889C325-D9C5-3242-8C44-6B5F88EEF40E}" destId="{B3C12D1B-CF57-D349-97B4-1255789512F2}" srcOrd="1" destOrd="0" presId="urn:microsoft.com/office/officeart/2005/8/layout/lProcess2"/>
    <dgm:cxn modelId="{3F0A0784-ED18-4142-8CBF-24395E066726}" type="presParOf" srcId="{C889C325-D9C5-3242-8C44-6B5F88EEF40E}" destId="{8C2B333A-A54F-9C45-A533-9F14DD781C56}" srcOrd="2" destOrd="0" presId="urn:microsoft.com/office/officeart/2005/8/layout/lProcess2"/>
    <dgm:cxn modelId="{1DFC07DD-80E5-46C9-A06F-5AB6F316439A}" type="presParOf" srcId="{8C2B333A-A54F-9C45-A533-9F14DD781C56}" destId="{BE2949D8-4292-FB45-AF3B-C052CF3A4427}" srcOrd="0" destOrd="0" presId="urn:microsoft.com/office/officeart/2005/8/layout/lProcess2"/>
    <dgm:cxn modelId="{EC99ACE5-41CC-4AFE-B1FA-4330D00FB7B1}" type="presParOf" srcId="{BE2949D8-4292-FB45-AF3B-C052CF3A4427}" destId="{22BF2DE8-0426-4484-A032-E9BAA2E3BBA0}" srcOrd="0" destOrd="0" presId="urn:microsoft.com/office/officeart/2005/8/layout/lProcess2"/>
    <dgm:cxn modelId="{1CE3A900-DE45-4CD6-B7E6-40D690362F08}" type="presParOf" srcId="{BE2949D8-4292-FB45-AF3B-C052CF3A4427}" destId="{3A5A2552-9546-442D-A457-11E5DCFC332F}" srcOrd="1" destOrd="0" presId="urn:microsoft.com/office/officeart/2005/8/layout/lProcess2"/>
    <dgm:cxn modelId="{52AD68BA-823E-47F6-8657-3997C1348712}" type="presParOf" srcId="{BE2949D8-4292-FB45-AF3B-C052CF3A4427}" destId="{C9F9B454-408C-4EF9-8815-52B17BD2CDF3}" srcOrd="2" destOrd="0" presId="urn:microsoft.com/office/officeart/2005/8/layout/lProcess2"/>
    <dgm:cxn modelId="{CF48E812-3FE5-4888-BD66-12355AD52491}" type="presParOf" srcId="{BE2949D8-4292-FB45-AF3B-C052CF3A4427}" destId="{613D5A99-2B86-4C7A-95D4-A656CDC19DED}" srcOrd="3" destOrd="0" presId="urn:microsoft.com/office/officeart/2005/8/layout/lProcess2"/>
    <dgm:cxn modelId="{6DA8B7FB-5889-4683-BAB7-9F20268877DD}" type="presParOf" srcId="{BE2949D8-4292-FB45-AF3B-C052CF3A4427}" destId="{1DBCEBE6-43C2-4946-9EFC-269D74ACAFAC}" srcOrd="4" destOrd="0" presId="urn:microsoft.com/office/officeart/2005/8/layout/lProcess2"/>
    <dgm:cxn modelId="{2BBBF104-EC82-46BF-BFB3-9EAA597C18BE}" type="presParOf" srcId="{BE2949D8-4292-FB45-AF3B-C052CF3A4427}" destId="{FF6A713A-8486-4B3C-8ACC-B218EDAD88D6}" srcOrd="5" destOrd="0" presId="urn:microsoft.com/office/officeart/2005/8/layout/lProcess2"/>
    <dgm:cxn modelId="{BA4AA9A5-3133-4BA6-89F4-3E66C1833615}" type="presParOf" srcId="{BE2949D8-4292-FB45-AF3B-C052CF3A4427}" destId="{72972B8F-26E3-4431-807C-09AF105D2683}" srcOrd="6" destOrd="0" presId="urn:microsoft.com/office/officeart/2005/8/layout/lProcess2"/>
    <dgm:cxn modelId="{97845656-81E7-49D4-84A6-A7DAC0A5F1C9}" type="presParOf" srcId="{BE2949D8-4292-FB45-AF3B-C052CF3A4427}" destId="{4E03F473-9F74-428F-86E1-19C2B5069AE4}" srcOrd="7" destOrd="0" presId="urn:microsoft.com/office/officeart/2005/8/layout/lProcess2"/>
    <dgm:cxn modelId="{34CEE3DB-A191-4948-A787-E7C2A9991D91}" type="presParOf" srcId="{BE2949D8-4292-FB45-AF3B-C052CF3A4427}" destId="{7905A2BF-1CB1-4769-BABF-04925026473A}" srcOrd="8" destOrd="0" presId="urn:microsoft.com/office/officeart/2005/8/layout/lProcess2"/>
    <dgm:cxn modelId="{46A99F26-731D-4270-958B-2F82AED9A044}" type="presParOf" srcId="{BE2949D8-4292-FB45-AF3B-C052CF3A4427}" destId="{A57712B8-F985-4F71-B5E9-E632433C505F}" srcOrd="9" destOrd="0" presId="urn:microsoft.com/office/officeart/2005/8/layout/lProcess2"/>
    <dgm:cxn modelId="{5593E620-506B-4807-AA1D-60E217912018}" type="presParOf" srcId="{BE2949D8-4292-FB45-AF3B-C052CF3A4427}" destId="{AE29AB9C-ACA1-4DBB-AD05-CDD75ABFCABC}" srcOrd="10" destOrd="0" presId="urn:microsoft.com/office/officeart/2005/8/layout/lProcess2"/>
    <dgm:cxn modelId="{2D86B70E-E3DB-4023-9586-DB10BE008B7F}" type="presParOf" srcId="{BE2949D8-4292-FB45-AF3B-C052CF3A4427}" destId="{9D44EFB1-4C6F-4482-B896-ED7E6F329509}" srcOrd="11" destOrd="0" presId="urn:microsoft.com/office/officeart/2005/8/layout/lProcess2"/>
    <dgm:cxn modelId="{FD2C42FD-D969-4946-9AEB-CDD8585BBA1B}" type="presParOf" srcId="{BE2949D8-4292-FB45-AF3B-C052CF3A4427}" destId="{AF44DEF7-4A45-42D0-B3F6-C6D1B85C4AB0}" srcOrd="12" destOrd="0" presId="urn:microsoft.com/office/officeart/2005/8/layout/lProcess2"/>
    <dgm:cxn modelId="{42346734-E1F7-43AA-AB26-3157B1659345}" type="presParOf" srcId="{BE2949D8-4292-FB45-AF3B-C052CF3A4427}" destId="{926F1ED3-84E2-4A03-A585-E87CE1540CF6}" srcOrd="13" destOrd="0" presId="urn:microsoft.com/office/officeart/2005/8/layout/lProcess2"/>
    <dgm:cxn modelId="{D90DC560-290C-4E86-95B2-FFB9903823ED}" type="presParOf" srcId="{BE2949D8-4292-FB45-AF3B-C052CF3A4427}" destId="{F36C4A21-197E-438E-955B-6B82B8C28FB9}" srcOrd="14" destOrd="0" presId="urn:microsoft.com/office/officeart/2005/8/layout/lProcess2"/>
    <dgm:cxn modelId="{02C2CF7F-3049-46A6-AB77-2355A2A782FA}" type="presParOf" srcId="{E0614A99-0B1E-3544-80F5-2EA248EB7A19}" destId="{CA19CE0B-D717-DC44-9C82-F1E15EA33F9C}" srcOrd="3" destOrd="0" presId="urn:microsoft.com/office/officeart/2005/8/layout/lProcess2"/>
    <dgm:cxn modelId="{2E688269-490E-40F0-8087-A8FBF707DBC3}" type="presParOf" srcId="{E0614A99-0B1E-3544-80F5-2EA248EB7A19}" destId="{D11155A0-4BDC-0B4D-BD8C-A204660C0A83}" srcOrd="4" destOrd="0" presId="urn:microsoft.com/office/officeart/2005/8/layout/lProcess2"/>
    <dgm:cxn modelId="{37C5EB5C-AC64-4900-8CC9-AB6425F14E29}" type="presParOf" srcId="{D11155A0-4BDC-0B4D-BD8C-A204660C0A83}" destId="{33861425-4D6D-AA42-B5CC-7D32ACE3CDF4}" srcOrd="0" destOrd="0" presId="urn:microsoft.com/office/officeart/2005/8/layout/lProcess2"/>
    <dgm:cxn modelId="{BCD1ACF5-BB51-4199-9D70-E2B34F547370}" type="presParOf" srcId="{D11155A0-4BDC-0B4D-BD8C-A204660C0A83}" destId="{4E7A0515-BA97-F945-B0B6-007501C3BD3D}" srcOrd="1" destOrd="0" presId="urn:microsoft.com/office/officeart/2005/8/layout/lProcess2"/>
    <dgm:cxn modelId="{72E7E39E-D1DE-4EAC-A334-96CC2A406BB1}" type="presParOf" srcId="{D11155A0-4BDC-0B4D-BD8C-A204660C0A83}" destId="{60999791-86F6-1946-8BCB-9587B98FC30F}" srcOrd="2" destOrd="0" presId="urn:microsoft.com/office/officeart/2005/8/layout/lProcess2"/>
    <dgm:cxn modelId="{DCEDE9A4-BE23-4F69-B2E5-842ED5A619DE}" type="presParOf" srcId="{60999791-86F6-1946-8BCB-9587B98FC30F}" destId="{1430AE39-46F4-B344-A17F-D2D25F8986F3}" srcOrd="0" destOrd="0" presId="urn:microsoft.com/office/officeart/2005/8/layout/lProcess2"/>
    <dgm:cxn modelId="{D2611F30-B7CF-4D3B-8F46-59236DBEE351}" type="presParOf" srcId="{1430AE39-46F4-B344-A17F-D2D25F8986F3}" destId="{6586D999-65E9-D147-AA75-9011CB95A207}" srcOrd="0" destOrd="0" presId="urn:microsoft.com/office/officeart/2005/8/layout/lProcess2"/>
    <dgm:cxn modelId="{E3CF1261-B988-41A3-98EE-FE5229F55B76}" type="presParOf" srcId="{1430AE39-46F4-B344-A17F-D2D25F8986F3}" destId="{37CC9AF0-DB4E-4C0B-B904-3DFE7AB2FABE}" srcOrd="1" destOrd="0" presId="urn:microsoft.com/office/officeart/2005/8/layout/lProcess2"/>
    <dgm:cxn modelId="{1092CF93-267E-41C9-B82D-90EE84D67A94}" type="presParOf" srcId="{1430AE39-46F4-B344-A17F-D2D25F8986F3}" destId="{5CDF382A-073B-4CEA-9404-B0D2A5A54BD3}" srcOrd="2" destOrd="0" presId="urn:microsoft.com/office/officeart/2005/8/layout/lProcess2"/>
    <dgm:cxn modelId="{5C032E1F-27AA-4742-B865-1E06E4594A7C}" type="presParOf" srcId="{1430AE39-46F4-B344-A17F-D2D25F8986F3}" destId="{7BCB845F-1177-4EE0-9311-C64F54E5CCBE}" srcOrd="3" destOrd="0" presId="urn:microsoft.com/office/officeart/2005/8/layout/lProcess2"/>
    <dgm:cxn modelId="{12359109-790E-48B6-8168-4711FC96847B}" type="presParOf" srcId="{1430AE39-46F4-B344-A17F-D2D25F8986F3}" destId="{7BB834BB-4DFA-448E-A7B2-7E14C6828F60}" srcOrd="4" destOrd="0" presId="urn:microsoft.com/office/officeart/2005/8/layout/lProcess2"/>
    <dgm:cxn modelId="{4AE1E1F3-B103-4EB8-B322-A5E9398EC83D}" type="presParOf" srcId="{1430AE39-46F4-B344-A17F-D2D25F8986F3}" destId="{33DA1845-A036-4A5C-9E54-76881E8F8CD2}" srcOrd="5" destOrd="0" presId="urn:microsoft.com/office/officeart/2005/8/layout/lProcess2"/>
    <dgm:cxn modelId="{AEE924B8-90A4-4271-9A6D-B16D3FAFFD64}" type="presParOf" srcId="{1430AE39-46F4-B344-A17F-D2D25F8986F3}" destId="{6B6052B5-B796-4F6A-83AA-30B6213F6077}" srcOrd="6" destOrd="0" presId="urn:microsoft.com/office/officeart/2005/8/layout/lProcess2"/>
    <dgm:cxn modelId="{D086A758-F7CC-4446-AFB4-B338E311B306}" type="presParOf" srcId="{1430AE39-46F4-B344-A17F-D2D25F8986F3}" destId="{8B668A39-D4F8-45B4-8385-5058EBD40FA1}" srcOrd="7" destOrd="0" presId="urn:microsoft.com/office/officeart/2005/8/layout/lProcess2"/>
    <dgm:cxn modelId="{E3429600-9127-496A-AE27-C3DC39B97E9D}" type="presParOf" srcId="{1430AE39-46F4-B344-A17F-D2D25F8986F3}" destId="{E1A073FA-3B38-4B6A-8567-DE0FEDE48BB0}" srcOrd="8" destOrd="0" presId="urn:microsoft.com/office/officeart/2005/8/layout/lProcess2"/>
    <dgm:cxn modelId="{0D9C99BD-AE06-4769-A614-C4FE8DD3ECF4}" type="presParOf" srcId="{E0614A99-0B1E-3544-80F5-2EA248EB7A19}" destId="{A8E45281-E252-6F44-AA09-2E2C80F7B84F}" srcOrd="5" destOrd="0" presId="urn:microsoft.com/office/officeart/2005/8/layout/lProcess2"/>
    <dgm:cxn modelId="{800B90C8-D0B3-4641-8AEA-2E83196068CC}" type="presParOf" srcId="{E0614A99-0B1E-3544-80F5-2EA248EB7A19}" destId="{2974C7CB-C43D-3E40-8030-9827ED272248}" srcOrd="6" destOrd="0" presId="urn:microsoft.com/office/officeart/2005/8/layout/lProcess2"/>
    <dgm:cxn modelId="{5FF03050-022C-4DE2-ACB5-A3CC9B7C119F}" type="presParOf" srcId="{2974C7CB-C43D-3E40-8030-9827ED272248}" destId="{24719371-1DF8-C04C-AE1C-9687CFACF6B8}" srcOrd="0" destOrd="0" presId="urn:microsoft.com/office/officeart/2005/8/layout/lProcess2"/>
    <dgm:cxn modelId="{FF7F9360-B5A6-42FD-9710-72AAD8B35E19}" type="presParOf" srcId="{2974C7CB-C43D-3E40-8030-9827ED272248}" destId="{69C72D42-713C-9C4E-AAC7-CD1EA553FC01}" srcOrd="1" destOrd="0" presId="urn:microsoft.com/office/officeart/2005/8/layout/lProcess2"/>
    <dgm:cxn modelId="{E5DE6720-8FCA-4DF7-A565-6C9F53F6F866}" type="presParOf" srcId="{2974C7CB-C43D-3E40-8030-9827ED272248}" destId="{1515C449-21F3-F048-ACDC-0B5327C1D8EF}" srcOrd="2" destOrd="0" presId="urn:microsoft.com/office/officeart/2005/8/layout/lProcess2"/>
    <dgm:cxn modelId="{FF7A63EC-FF91-48C4-8FB1-3C4CE742F230}" type="presParOf" srcId="{1515C449-21F3-F048-ACDC-0B5327C1D8EF}" destId="{DC839BE0-0DB1-ED43-972A-3BE1E9897227}" srcOrd="0" destOrd="0" presId="urn:microsoft.com/office/officeart/2005/8/layout/lProcess2"/>
    <dgm:cxn modelId="{E5BB46ED-2055-40AC-994E-F33B11820C3A}" type="presParOf" srcId="{DC839BE0-0DB1-ED43-972A-3BE1E9897227}" destId="{397B4CE5-3D99-E748-A7EC-891F3D315F2D}" srcOrd="0" destOrd="0" presId="urn:microsoft.com/office/officeart/2005/8/layout/lProcess2"/>
    <dgm:cxn modelId="{AABF155B-5743-4A40-AF4C-549E3CB9D57E}" type="presParOf" srcId="{DC839BE0-0DB1-ED43-972A-3BE1E9897227}" destId="{D5D8B55F-2EF8-4120-A4BB-A9B6065720A1}" srcOrd="1" destOrd="0" presId="urn:microsoft.com/office/officeart/2005/8/layout/lProcess2"/>
    <dgm:cxn modelId="{43E7A72C-7851-4E86-97B0-9E93745CD497}" type="presParOf" srcId="{DC839BE0-0DB1-ED43-972A-3BE1E9897227}" destId="{2BE85C52-95F6-4203-932E-CBEBF096B772}" srcOrd="2" destOrd="0" presId="urn:microsoft.com/office/officeart/2005/8/layout/lProcess2"/>
    <dgm:cxn modelId="{94493CBA-5822-4C8E-8B9A-81A90186A562}" type="presParOf" srcId="{DC839BE0-0DB1-ED43-972A-3BE1E9897227}" destId="{F5F4B09D-2AAB-4970-982D-57593EBEC5FD}" srcOrd="3" destOrd="0" presId="urn:microsoft.com/office/officeart/2005/8/layout/lProcess2"/>
    <dgm:cxn modelId="{2B16378F-58E4-4AD0-919A-558AE5A694EB}" type="presParOf" srcId="{DC839BE0-0DB1-ED43-972A-3BE1E9897227}" destId="{BA6A07EC-644B-4B58-AE85-B5E05E5C26C8}" srcOrd="4" destOrd="0" presId="urn:microsoft.com/office/officeart/2005/8/layout/lProcess2"/>
    <dgm:cxn modelId="{A18F099F-8461-4205-BA2C-A599FF222277}" type="presParOf" srcId="{DC839BE0-0DB1-ED43-972A-3BE1E9897227}" destId="{83966A68-F268-4E20-AB4E-DD1967147B8D}" srcOrd="5" destOrd="0" presId="urn:microsoft.com/office/officeart/2005/8/layout/lProcess2"/>
    <dgm:cxn modelId="{6AA2686F-B18D-49DE-8B2B-B105EB45AAA0}" type="presParOf" srcId="{DC839BE0-0DB1-ED43-972A-3BE1E9897227}" destId="{D3811120-8629-4DB3-BA45-6A08DF79C75C}"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C627C-3B8D-FE49-9B98-60758D3745FA}">
      <dsp:nvSpPr>
        <dsp:cNvPr id="0" name=""/>
        <dsp:cNvSpPr/>
      </dsp:nvSpPr>
      <dsp:spPr>
        <a:xfrm rot="5400000">
          <a:off x="-139972" y="141136"/>
          <a:ext cx="933152" cy="653206"/>
        </a:xfrm>
        <a:prstGeom prst="chevron">
          <a:avLst/>
        </a:prstGeom>
        <a:solidFill>
          <a:schemeClr val="accent3">
            <a:lumMod val="75000"/>
          </a:schemeClr>
        </a:solidFill>
        <a:ln w="9525" cap="flat" cmpd="sng" algn="ctr">
          <a:solidFill>
            <a:srgbClr val="4F81BD">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ysClr val="window" lastClr="FFFFFF"/>
              </a:solidFill>
              <a:latin typeface="Calibri"/>
              <a:ea typeface="+mn-ea"/>
              <a:cs typeface="+mn-cs"/>
            </a:rPr>
            <a:t>2012-2013</a:t>
          </a:r>
          <a:endParaRPr lang="en-US" sz="900" kern="1200" dirty="0">
            <a:solidFill>
              <a:sysClr val="window" lastClr="FFFFFF"/>
            </a:solidFill>
            <a:latin typeface="Calibri"/>
            <a:ea typeface="+mn-ea"/>
            <a:cs typeface="+mn-cs"/>
          </a:endParaRPr>
        </a:p>
      </dsp:txBody>
      <dsp:txXfrm rot="-5400000">
        <a:off x="1" y="327766"/>
        <a:ext cx="653206" cy="279946"/>
      </dsp:txXfrm>
    </dsp:sp>
    <dsp:sp modelId="{2C3ED909-FFA0-5B49-B8EB-D2CC12097A94}">
      <dsp:nvSpPr>
        <dsp:cNvPr id="0" name=""/>
        <dsp:cNvSpPr/>
      </dsp:nvSpPr>
      <dsp:spPr>
        <a:xfrm rot="5400000">
          <a:off x="4138128" y="-3483758"/>
          <a:ext cx="606549" cy="7576393"/>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ysClr val="windowText" lastClr="000000">
                  <a:lumMod val="50000"/>
                  <a:lumOff val="50000"/>
                </a:sysClr>
              </a:solidFill>
              <a:latin typeface="Calibri"/>
              <a:ea typeface="+mn-ea"/>
              <a:cs typeface="+mn-cs"/>
            </a:rPr>
            <a:t>1 - Preliminary Planning</a:t>
          </a:r>
          <a:endParaRPr lang="en-US" sz="2800" kern="1200" dirty="0">
            <a:solidFill>
              <a:sysClr val="windowText" lastClr="000000">
                <a:lumMod val="50000"/>
                <a:lumOff val="50000"/>
              </a:sysClr>
            </a:solidFill>
            <a:latin typeface="Calibri"/>
            <a:ea typeface="+mn-ea"/>
            <a:cs typeface="+mn-cs"/>
          </a:endParaRPr>
        </a:p>
      </dsp:txBody>
      <dsp:txXfrm rot="-5400000">
        <a:off x="653207" y="30772"/>
        <a:ext cx="7546784" cy="547331"/>
      </dsp:txXfrm>
    </dsp:sp>
    <dsp:sp modelId="{5BB3A618-91E2-8741-8E6A-5FB73037C7AB}">
      <dsp:nvSpPr>
        <dsp:cNvPr id="0" name=""/>
        <dsp:cNvSpPr/>
      </dsp:nvSpPr>
      <dsp:spPr>
        <a:xfrm rot="5400000">
          <a:off x="-139972" y="955016"/>
          <a:ext cx="933152" cy="653206"/>
        </a:xfrm>
        <a:prstGeom prst="chevron">
          <a:avLst/>
        </a:prstGeom>
        <a:solidFill>
          <a:schemeClr val="accent3">
            <a:lumMod val="75000"/>
          </a:schemeClr>
        </a:solidFill>
        <a:ln w="9525" cap="flat" cmpd="sng" algn="ctr">
          <a:solidFill>
            <a:srgbClr val="4F81BD">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ysClr val="window" lastClr="FFFFFF"/>
              </a:solidFill>
              <a:latin typeface="Calibri"/>
              <a:ea typeface="+mn-ea"/>
              <a:cs typeface="+mn-cs"/>
            </a:rPr>
            <a:t>06/2013 – 07/2014</a:t>
          </a:r>
          <a:endParaRPr lang="en-US" sz="900" kern="1200" dirty="0">
            <a:solidFill>
              <a:sysClr val="window" lastClr="FFFFFF"/>
            </a:solidFill>
            <a:latin typeface="Calibri"/>
            <a:ea typeface="+mn-ea"/>
            <a:cs typeface="+mn-cs"/>
          </a:endParaRPr>
        </a:p>
      </dsp:txBody>
      <dsp:txXfrm rot="-5400000">
        <a:off x="1" y="1141646"/>
        <a:ext cx="653206" cy="279946"/>
      </dsp:txXfrm>
    </dsp:sp>
    <dsp:sp modelId="{803D8201-6131-BC47-B87D-02EC1A11DF8B}">
      <dsp:nvSpPr>
        <dsp:cNvPr id="0" name=""/>
        <dsp:cNvSpPr/>
      </dsp:nvSpPr>
      <dsp:spPr>
        <a:xfrm rot="5400000">
          <a:off x="4138128" y="-2669878"/>
          <a:ext cx="606549" cy="7576393"/>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ysClr val="windowText" lastClr="000000">
                  <a:lumMod val="50000"/>
                  <a:lumOff val="50000"/>
                </a:sysClr>
              </a:solidFill>
              <a:latin typeface="Calibri"/>
              <a:ea typeface="+mn-ea"/>
              <a:cs typeface="+mn-cs"/>
            </a:rPr>
            <a:t>2- Initial Training Phase (Meet Immediate Need)</a:t>
          </a:r>
          <a:endParaRPr lang="en-US" sz="2800" kern="1200" dirty="0">
            <a:solidFill>
              <a:sysClr val="windowText" lastClr="000000">
                <a:lumMod val="50000"/>
                <a:lumOff val="50000"/>
              </a:sysClr>
            </a:solidFill>
            <a:latin typeface="Calibri"/>
            <a:ea typeface="+mn-ea"/>
            <a:cs typeface="+mn-cs"/>
          </a:endParaRPr>
        </a:p>
      </dsp:txBody>
      <dsp:txXfrm rot="-5400000">
        <a:off x="653207" y="844652"/>
        <a:ext cx="7546784" cy="547331"/>
      </dsp:txXfrm>
    </dsp:sp>
    <dsp:sp modelId="{A588D1F8-5F0C-9A48-8CB4-0B41AB51F67C}">
      <dsp:nvSpPr>
        <dsp:cNvPr id="0" name=""/>
        <dsp:cNvSpPr/>
      </dsp:nvSpPr>
      <dsp:spPr>
        <a:xfrm rot="5400000">
          <a:off x="-139972" y="1768896"/>
          <a:ext cx="933152" cy="653206"/>
        </a:xfrm>
        <a:prstGeom prst="chevron">
          <a:avLst/>
        </a:prstGeom>
        <a:solidFill>
          <a:schemeClr val="accent3">
            <a:lumMod val="75000"/>
          </a:schemeClr>
        </a:solidFill>
        <a:ln w="9525" cap="flat" cmpd="sng" algn="ctr">
          <a:solidFill>
            <a:srgbClr val="4F81BD">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ysClr val="window" lastClr="FFFFFF"/>
              </a:solidFill>
              <a:latin typeface="Calibri"/>
              <a:ea typeface="+mn-ea"/>
              <a:cs typeface="+mn-cs"/>
            </a:rPr>
            <a:t>11/2014 – 6/2014</a:t>
          </a:r>
          <a:endParaRPr lang="en-US" sz="900" kern="1200" dirty="0">
            <a:solidFill>
              <a:sysClr val="window" lastClr="FFFFFF"/>
            </a:solidFill>
            <a:latin typeface="Calibri"/>
            <a:ea typeface="+mn-ea"/>
            <a:cs typeface="+mn-cs"/>
          </a:endParaRPr>
        </a:p>
      </dsp:txBody>
      <dsp:txXfrm rot="-5400000">
        <a:off x="1" y="1955526"/>
        <a:ext cx="653206" cy="279946"/>
      </dsp:txXfrm>
    </dsp:sp>
    <dsp:sp modelId="{9C67172C-6192-D240-BC7D-8D6EEABC82CB}">
      <dsp:nvSpPr>
        <dsp:cNvPr id="0" name=""/>
        <dsp:cNvSpPr/>
      </dsp:nvSpPr>
      <dsp:spPr>
        <a:xfrm rot="5400000">
          <a:off x="4138128" y="-1855998"/>
          <a:ext cx="606549" cy="7576393"/>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ysClr val="windowText" lastClr="000000">
                  <a:lumMod val="50000"/>
                  <a:lumOff val="50000"/>
                </a:sysClr>
              </a:solidFill>
              <a:latin typeface="Calibri"/>
              <a:ea typeface="+mn-ea"/>
              <a:cs typeface="+mn-cs"/>
            </a:rPr>
            <a:t>3- Training Program Development Phase</a:t>
          </a:r>
          <a:endParaRPr lang="en-US" sz="2800" kern="1200" dirty="0">
            <a:solidFill>
              <a:sysClr val="windowText" lastClr="000000">
                <a:lumMod val="50000"/>
                <a:lumOff val="50000"/>
              </a:sysClr>
            </a:solidFill>
            <a:latin typeface="Calibri"/>
            <a:ea typeface="+mn-ea"/>
            <a:cs typeface="+mn-cs"/>
          </a:endParaRPr>
        </a:p>
      </dsp:txBody>
      <dsp:txXfrm rot="-5400000">
        <a:off x="653207" y="1658532"/>
        <a:ext cx="7546784" cy="547331"/>
      </dsp:txXfrm>
    </dsp:sp>
    <dsp:sp modelId="{E84698B0-0F53-784C-970E-16EA49E3D860}">
      <dsp:nvSpPr>
        <dsp:cNvPr id="0" name=""/>
        <dsp:cNvSpPr/>
      </dsp:nvSpPr>
      <dsp:spPr>
        <a:xfrm rot="5400000">
          <a:off x="-139972" y="2582776"/>
          <a:ext cx="933152" cy="653206"/>
        </a:xfrm>
        <a:prstGeom prst="chevron">
          <a:avLst/>
        </a:prstGeom>
        <a:solidFill>
          <a:schemeClr val="accent3">
            <a:lumMod val="75000"/>
          </a:schemeClr>
        </a:solidFill>
        <a:ln w="9525" cap="flat" cmpd="sng" algn="ctr">
          <a:solidFill>
            <a:srgbClr val="4F81BD">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ysClr val="window" lastClr="FFFFFF"/>
              </a:solidFill>
              <a:latin typeface="Calibri"/>
              <a:ea typeface="+mn-ea"/>
              <a:cs typeface="+mn-cs"/>
            </a:rPr>
            <a:t>06/2014 – 07/2015</a:t>
          </a:r>
          <a:endParaRPr lang="en-US" sz="900" kern="1200" dirty="0">
            <a:solidFill>
              <a:sysClr val="window" lastClr="FFFFFF"/>
            </a:solidFill>
            <a:latin typeface="Calibri"/>
            <a:ea typeface="+mn-ea"/>
            <a:cs typeface="+mn-cs"/>
          </a:endParaRPr>
        </a:p>
      </dsp:txBody>
      <dsp:txXfrm rot="-5400000">
        <a:off x="1" y="2769406"/>
        <a:ext cx="653206" cy="279946"/>
      </dsp:txXfrm>
    </dsp:sp>
    <dsp:sp modelId="{D2FB1C17-683C-7D42-A2FC-FF6B94F7F481}">
      <dsp:nvSpPr>
        <dsp:cNvPr id="0" name=""/>
        <dsp:cNvSpPr/>
      </dsp:nvSpPr>
      <dsp:spPr>
        <a:xfrm rot="5400000">
          <a:off x="4138128" y="-1042118"/>
          <a:ext cx="606549" cy="7576393"/>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ysClr val="windowText" lastClr="000000">
                  <a:lumMod val="50000"/>
                  <a:lumOff val="50000"/>
                </a:sysClr>
              </a:solidFill>
              <a:latin typeface="Calibri"/>
              <a:ea typeface="+mn-ea"/>
              <a:cs typeface="+mn-cs"/>
            </a:rPr>
            <a:t>4- Foundation Phase</a:t>
          </a:r>
          <a:endParaRPr lang="en-US" sz="2800" kern="1200" dirty="0">
            <a:solidFill>
              <a:sysClr val="windowText" lastClr="000000">
                <a:lumMod val="50000"/>
                <a:lumOff val="50000"/>
              </a:sysClr>
            </a:solidFill>
            <a:latin typeface="Calibri"/>
            <a:ea typeface="+mn-ea"/>
            <a:cs typeface="+mn-cs"/>
          </a:endParaRPr>
        </a:p>
      </dsp:txBody>
      <dsp:txXfrm rot="-5400000">
        <a:off x="653207" y="2472412"/>
        <a:ext cx="7546784" cy="547331"/>
      </dsp:txXfrm>
    </dsp:sp>
    <dsp:sp modelId="{1E548111-106B-FD4A-808F-3602E3203ADE}">
      <dsp:nvSpPr>
        <dsp:cNvPr id="0" name=""/>
        <dsp:cNvSpPr/>
      </dsp:nvSpPr>
      <dsp:spPr>
        <a:xfrm rot="5400000">
          <a:off x="-139972" y="3396656"/>
          <a:ext cx="933152" cy="653206"/>
        </a:xfrm>
        <a:prstGeom prst="chevron">
          <a:avLst/>
        </a:prstGeom>
        <a:solidFill>
          <a:schemeClr val="accent3">
            <a:lumMod val="75000"/>
          </a:schemeClr>
        </a:solidFill>
        <a:ln w="9525" cap="flat" cmpd="sng" algn="ctr">
          <a:solidFill>
            <a:srgbClr val="4F81BD">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solidFill>
                <a:sysClr val="window" lastClr="FFFFFF"/>
              </a:solidFill>
              <a:latin typeface="Calibri"/>
              <a:ea typeface="+mn-ea"/>
              <a:cs typeface="+mn-cs"/>
            </a:rPr>
            <a:t>Post 07/2015</a:t>
          </a:r>
          <a:endParaRPr lang="en-US" sz="900" kern="1200" dirty="0">
            <a:solidFill>
              <a:sysClr val="window" lastClr="FFFFFF"/>
            </a:solidFill>
            <a:latin typeface="Calibri"/>
            <a:ea typeface="+mn-ea"/>
            <a:cs typeface="+mn-cs"/>
          </a:endParaRPr>
        </a:p>
      </dsp:txBody>
      <dsp:txXfrm rot="-5400000">
        <a:off x="1" y="3583286"/>
        <a:ext cx="653206" cy="279946"/>
      </dsp:txXfrm>
    </dsp:sp>
    <dsp:sp modelId="{A7E93A3D-962D-6748-A757-61BF5D974649}">
      <dsp:nvSpPr>
        <dsp:cNvPr id="0" name=""/>
        <dsp:cNvSpPr/>
      </dsp:nvSpPr>
      <dsp:spPr>
        <a:xfrm rot="5400000">
          <a:off x="4138128" y="-228238"/>
          <a:ext cx="606549" cy="7576393"/>
        </a:xfrm>
        <a:prstGeom prst="round2SameRect">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ysClr val="windowText" lastClr="000000">
                  <a:lumMod val="50000"/>
                  <a:lumOff val="50000"/>
                </a:sysClr>
              </a:solidFill>
              <a:latin typeface="Calibri"/>
              <a:ea typeface="+mn-ea"/>
              <a:cs typeface="+mn-cs"/>
            </a:rPr>
            <a:t>5- Future Phase(s) – Expansion on Core Training</a:t>
          </a:r>
          <a:endParaRPr lang="en-US" sz="2800" kern="1200" dirty="0">
            <a:solidFill>
              <a:sysClr val="windowText" lastClr="000000">
                <a:lumMod val="50000"/>
                <a:lumOff val="50000"/>
              </a:sysClr>
            </a:solidFill>
            <a:latin typeface="Calibri"/>
            <a:ea typeface="+mn-ea"/>
            <a:cs typeface="+mn-cs"/>
          </a:endParaRPr>
        </a:p>
      </dsp:txBody>
      <dsp:txXfrm rot="-5400000">
        <a:off x="653207" y="3286292"/>
        <a:ext cx="7546784" cy="54733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C34055-9316-C849-A249-ED94E90DBD11}">
      <dsp:nvSpPr>
        <dsp:cNvPr id="0" name=""/>
        <dsp:cNvSpPr/>
      </dsp:nvSpPr>
      <dsp:spPr>
        <a:xfrm>
          <a:off x="967" y="0"/>
          <a:ext cx="2515195" cy="44958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Module </a:t>
          </a:r>
          <a:r>
            <a:rPr lang="en-US" sz="2000" kern="1200" dirty="0" smtClean="0">
              <a:solidFill>
                <a:schemeClr val="bg1"/>
              </a:solidFill>
            </a:rPr>
            <a:t>1 – Purchasing &amp; Procurement Introduction and Roles and Responsibilities </a:t>
          </a:r>
          <a:endParaRPr lang="en-US" sz="2000" kern="1200" dirty="0">
            <a:solidFill>
              <a:schemeClr val="bg1"/>
            </a:solidFill>
          </a:endParaRPr>
        </a:p>
      </dsp:txBody>
      <dsp:txXfrm>
        <a:off x="967" y="0"/>
        <a:ext cx="2515195" cy="1348740"/>
      </dsp:txXfrm>
    </dsp:sp>
    <dsp:sp modelId="{B9FE0DA1-BC6A-45FE-8F9F-A369CEC84E68}">
      <dsp:nvSpPr>
        <dsp:cNvPr id="0" name=""/>
        <dsp:cNvSpPr/>
      </dsp:nvSpPr>
      <dsp:spPr>
        <a:xfrm>
          <a:off x="252486" y="1350380"/>
          <a:ext cx="2012156" cy="48230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chemeClr val="dk1"/>
              </a:solidFill>
              <a:effectLst/>
              <a:latin typeface="+mn-lt"/>
              <a:ea typeface="+mn-ea"/>
              <a:cs typeface="+mn-cs"/>
            </a:rPr>
            <a:t>Basics of purchasing and procurement in State of WA</a:t>
          </a:r>
        </a:p>
      </dsp:txBody>
      <dsp:txXfrm>
        <a:off x="266612" y="1364506"/>
        <a:ext cx="1983904" cy="454048"/>
      </dsp:txXfrm>
    </dsp:sp>
    <dsp:sp modelId="{B5664952-94B9-41CC-AAA6-57F7A0D5CC6E}">
      <dsp:nvSpPr>
        <dsp:cNvPr id="0" name=""/>
        <dsp:cNvSpPr/>
      </dsp:nvSpPr>
      <dsp:spPr>
        <a:xfrm>
          <a:off x="252486" y="1897659"/>
          <a:ext cx="2012156" cy="422359"/>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chemeClr val="dk1"/>
              </a:solidFill>
              <a:effectLst/>
              <a:latin typeface="+mn-lt"/>
              <a:ea typeface="+mn-ea"/>
              <a:cs typeface="+mn-cs"/>
            </a:rPr>
            <a:t>Introduces key purchasing and procurement steps</a:t>
          </a:r>
        </a:p>
      </dsp:txBody>
      <dsp:txXfrm>
        <a:off x="264856" y="1910029"/>
        <a:ext cx="1987416" cy="397619"/>
      </dsp:txXfrm>
    </dsp:sp>
    <dsp:sp modelId="{B34F5DCE-4113-4A5B-A9B8-C15CAF48BEFA}">
      <dsp:nvSpPr>
        <dsp:cNvPr id="0" name=""/>
        <dsp:cNvSpPr/>
      </dsp:nvSpPr>
      <dsp:spPr>
        <a:xfrm>
          <a:off x="252486" y="2384997"/>
          <a:ext cx="2012156" cy="422359"/>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chemeClr val="dk1"/>
              </a:solidFill>
              <a:effectLst/>
              <a:latin typeface="+mn-lt"/>
              <a:ea typeface="+mn-ea"/>
              <a:cs typeface="+mn-cs"/>
            </a:rPr>
            <a:t>Roles and responsibilities of stakeholders involved in procurement</a:t>
          </a:r>
        </a:p>
      </dsp:txBody>
      <dsp:txXfrm>
        <a:off x="264856" y="2397367"/>
        <a:ext cx="1987416" cy="397619"/>
      </dsp:txXfrm>
    </dsp:sp>
    <dsp:sp modelId="{5B320922-CE43-447B-BB55-31DBBF00442B}">
      <dsp:nvSpPr>
        <dsp:cNvPr id="0" name=""/>
        <dsp:cNvSpPr/>
      </dsp:nvSpPr>
      <dsp:spPr>
        <a:xfrm>
          <a:off x="252486" y="2872334"/>
          <a:ext cx="2012156" cy="422359"/>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chemeClr val="dk1"/>
              </a:solidFill>
              <a:effectLst/>
              <a:latin typeface="+mn-lt"/>
              <a:ea typeface="+mn-ea"/>
              <a:cs typeface="+mn-cs"/>
            </a:rPr>
            <a:t>The importance of Contract Management</a:t>
          </a:r>
        </a:p>
      </dsp:txBody>
      <dsp:txXfrm>
        <a:off x="264856" y="2884704"/>
        <a:ext cx="1987416" cy="397619"/>
      </dsp:txXfrm>
    </dsp:sp>
    <dsp:sp modelId="{89ED49CA-9264-40A8-81BC-8E6049443B3C}">
      <dsp:nvSpPr>
        <dsp:cNvPr id="0" name=""/>
        <dsp:cNvSpPr/>
      </dsp:nvSpPr>
      <dsp:spPr>
        <a:xfrm>
          <a:off x="252486" y="3359672"/>
          <a:ext cx="2012156" cy="422359"/>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chemeClr val="dk1"/>
              </a:solidFill>
              <a:effectLst/>
              <a:latin typeface="+mn-lt"/>
              <a:ea typeface="+mn-ea"/>
              <a:cs typeface="+mn-cs"/>
            </a:rPr>
            <a:t>Risk Management for procurements</a:t>
          </a:r>
        </a:p>
      </dsp:txBody>
      <dsp:txXfrm>
        <a:off x="264856" y="3372042"/>
        <a:ext cx="1987416" cy="397619"/>
      </dsp:txXfrm>
    </dsp:sp>
    <dsp:sp modelId="{08FC3B62-F67B-4B0A-B64D-A83B14675395}">
      <dsp:nvSpPr>
        <dsp:cNvPr id="0" name=""/>
        <dsp:cNvSpPr/>
      </dsp:nvSpPr>
      <dsp:spPr>
        <a:xfrm>
          <a:off x="252486" y="3847010"/>
          <a:ext cx="2012156" cy="422359"/>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chemeClr val="dk1"/>
              </a:solidFill>
              <a:effectLst/>
              <a:latin typeface="+mn-lt"/>
              <a:ea typeface="+mn-ea"/>
              <a:cs typeface="+mn-cs"/>
            </a:rPr>
            <a:t>Briefly review basics on contract ethics </a:t>
          </a:r>
        </a:p>
      </dsp:txBody>
      <dsp:txXfrm>
        <a:off x="264856" y="3859380"/>
        <a:ext cx="1987416" cy="397619"/>
      </dsp:txXfrm>
    </dsp:sp>
    <dsp:sp modelId="{68D40636-74AB-2841-ADF0-D8E4CF6C83F9}">
      <dsp:nvSpPr>
        <dsp:cNvPr id="0" name=""/>
        <dsp:cNvSpPr/>
      </dsp:nvSpPr>
      <dsp:spPr>
        <a:xfrm>
          <a:off x="2704802" y="0"/>
          <a:ext cx="2515195" cy="44958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FFFFFF"/>
              </a:solidFill>
            </a:rPr>
            <a:t>Module </a:t>
          </a:r>
          <a:r>
            <a:rPr lang="en-US" sz="2000" kern="1200" dirty="0" smtClean="0">
              <a:solidFill>
                <a:srgbClr val="FFFFFF"/>
              </a:solidFill>
            </a:rPr>
            <a:t>2 – Key Rules and Regulations and Purchasing &amp; Procurement Decisions</a:t>
          </a:r>
          <a:endParaRPr lang="en-US" sz="2000" kern="1200" dirty="0">
            <a:solidFill>
              <a:srgbClr val="FFFFFF"/>
            </a:solidFill>
          </a:endParaRPr>
        </a:p>
      </dsp:txBody>
      <dsp:txXfrm>
        <a:off x="2704802" y="0"/>
        <a:ext cx="2515195" cy="1348740"/>
      </dsp:txXfrm>
    </dsp:sp>
    <dsp:sp modelId="{ADCDF0EF-5200-4E59-B40D-530AF86DE120}">
      <dsp:nvSpPr>
        <dsp:cNvPr id="0" name=""/>
        <dsp:cNvSpPr/>
      </dsp:nvSpPr>
      <dsp:spPr>
        <a:xfrm>
          <a:off x="2956321" y="1349563"/>
          <a:ext cx="2012156" cy="321763"/>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Brief history of Procurement Reform</a:t>
          </a:r>
          <a:endParaRPr lang="en-US" sz="1200" kern="1200" dirty="0">
            <a:solidFill>
              <a:schemeClr val="tx1"/>
            </a:solidFill>
          </a:endParaRPr>
        </a:p>
      </dsp:txBody>
      <dsp:txXfrm>
        <a:off x="2965745" y="1358987"/>
        <a:ext cx="1993308" cy="302915"/>
      </dsp:txXfrm>
    </dsp:sp>
    <dsp:sp modelId="{99E4F616-B787-425C-8D0D-9D70EB1550E4}">
      <dsp:nvSpPr>
        <dsp:cNvPr id="0" name=""/>
        <dsp:cNvSpPr/>
      </dsp:nvSpPr>
      <dsp:spPr>
        <a:xfrm>
          <a:off x="2956321" y="1720828"/>
          <a:ext cx="2012156" cy="321763"/>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Procurement phases and key decision points</a:t>
          </a:r>
          <a:endParaRPr lang="en-US" sz="1200" kern="1200" dirty="0">
            <a:solidFill>
              <a:schemeClr val="tx1"/>
            </a:solidFill>
          </a:endParaRPr>
        </a:p>
      </dsp:txBody>
      <dsp:txXfrm>
        <a:off x="2965745" y="1730252"/>
        <a:ext cx="1993308" cy="302915"/>
      </dsp:txXfrm>
    </dsp:sp>
    <dsp:sp modelId="{6ED768E5-105A-4305-9FC6-7FCD0E65744A}">
      <dsp:nvSpPr>
        <dsp:cNvPr id="0" name=""/>
        <dsp:cNvSpPr/>
      </dsp:nvSpPr>
      <dsp:spPr>
        <a:xfrm>
          <a:off x="2956321" y="2092094"/>
          <a:ext cx="2012156" cy="321763"/>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Procurement options</a:t>
          </a:r>
          <a:endParaRPr lang="en-US" sz="1200" kern="1200" dirty="0">
            <a:solidFill>
              <a:schemeClr val="tx1"/>
            </a:solidFill>
          </a:endParaRPr>
        </a:p>
      </dsp:txBody>
      <dsp:txXfrm>
        <a:off x="2965745" y="2101518"/>
        <a:ext cx="1993308" cy="302915"/>
      </dsp:txXfrm>
    </dsp:sp>
    <dsp:sp modelId="{0692A1CA-6EAE-4AF4-8AD6-04AE15139975}">
      <dsp:nvSpPr>
        <dsp:cNvPr id="0" name=""/>
        <dsp:cNvSpPr/>
      </dsp:nvSpPr>
      <dsp:spPr>
        <a:xfrm>
          <a:off x="2956321" y="2463360"/>
          <a:ext cx="2012156" cy="321763"/>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Exceptions and exemptions</a:t>
          </a:r>
          <a:endParaRPr lang="en-US" sz="1200" kern="1200" dirty="0">
            <a:solidFill>
              <a:schemeClr val="tx1"/>
            </a:solidFill>
          </a:endParaRPr>
        </a:p>
      </dsp:txBody>
      <dsp:txXfrm>
        <a:off x="2965745" y="2472784"/>
        <a:ext cx="1993308" cy="302915"/>
      </dsp:txXfrm>
    </dsp:sp>
    <dsp:sp modelId="{067F3381-85D4-47E3-A941-DE3BD0ADF39C}">
      <dsp:nvSpPr>
        <dsp:cNvPr id="0" name=""/>
        <dsp:cNvSpPr/>
      </dsp:nvSpPr>
      <dsp:spPr>
        <a:xfrm>
          <a:off x="2956321" y="2834626"/>
          <a:ext cx="2012156" cy="321763"/>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Direct buy</a:t>
          </a:r>
          <a:endParaRPr lang="en-US" sz="1200" kern="1200" dirty="0">
            <a:solidFill>
              <a:schemeClr val="tx1"/>
            </a:solidFill>
          </a:endParaRPr>
        </a:p>
      </dsp:txBody>
      <dsp:txXfrm>
        <a:off x="2965745" y="2844050"/>
        <a:ext cx="1993308" cy="302915"/>
      </dsp:txXfrm>
    </dsp:sp>
    <dsp:sp modelId="{AF2F1443-B134-42CC-BFC9-352BCAEB0DEA}">
      <dsp:nvSpPr>
        <dsp:cNvPr id="0" name=""/>
        <dsp:cNvSpPr/>
      </dsp:nvSpPr>
      <dsp:spPr>
        <a:xfrm>
          <a:off x="2956321" y="3205891"/>
          <a:ext cx="2012156" cy="321763"/>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Competition</a:t>
          </a:r>
          <a:endParaRPr lang="en-US" sz="1200" kern="1200" dirty="0">
            <a:solidFill>
              <a:schemeClr val="tx1"/>
            </a:solidFill>
          </a:endParaRPr>
        </a:p>
      </dsp:txBody>
      <dsp:txXfrm>
        <a:off x="2965745" y="3215315"/>
        <a:ext cx="1993308" cy="302915"/>
      </dsp:txXfrm>
    </dsp:sp>
    <dsp:sp modelId="{2D9BDF9B-7355-44CD-B6CE-07EFCF7B2799}">
      <dsp:nvSpPr>
        <dsp:cNvPr id="0" name=""/>
        <dsp:cNvSpPr/>
      </dsp:nvSpPr>
      <dsp:spPr>
        <a:xfrm>
          <a:off x="2956321" y="3577157"/>
          <a:ext cx="2012156" cy="321763"/>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Sole Source and emergency procurements</a:t>
          </a:r>
          <a:endParaRPr lang="en-US" sz="1200" kern="1200" dirty="0">
            <a:solidFill>
              <a:schemeClr val="tx1"/>
            </a:solidFill>
          </a:endParaRPr>
        </a:p>
      </dsp:txBody>
      <dsp:txXfrm>
        <a:off x="2965745" y="3586581"/>
        <a:ext cx="1993308" cy="302915"/>
      </dsp:txXfrm>
    </dsp:sp>
    <dsp:sp modelId="{7D71D1AC-390A-42DB-B4B6-1B70FA74A676}">
      <dsp:nvSpPr>
        <dsp:cNvPr id="0" name=""/>
        <dsp:cNvSpPr/>
      </dsp:nvSpPr>
      <dsp:spPr>
        <a:xfrm>
          <a:off x="2956321" y="3948423"/>
          <a:ext cx="2012156" cy="321763"/>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Amendments</a:t>
          </a:r>
          <a:endParaRPr lang="en-US" sz="1200" kern="1200" dirty="0">
            <a:solidFill>
              <a:schemeClr val="tx1"/>
            </a:solidFill>
          </a:endParaRPr>
        </a:p>
      </dsp:txBody>
      <dsp:txXfrm>
        <a:off x="2965745" y="3957847"/>
        <a:ext cx="1993308" cy="302915"/>
      </dsp:txXfrm>
    </dsp:sp>
    <dsp:sp modelId="{33861425-4D6D-AA42-B5CC-7D32ACE3CDF4}">
      <dsp:nvSpPr>
        <dsp:cNvPr id="0" name=""/>
        <dsp:cNvSpPr/>
      </dsp:nvSpPr>
      <dsp:spPr>
        <a:xfrm>
          <a:off x="5408637" y="0"/>
          <a:ext cx="2515195" cy="44958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FFFFFF"/>
              </a:solidFill>
            </a:rPr>
            <a:t>Module </a:t>
          </a:r>
          <a:r>
            <a:rPr lang="en-US" sz="2000" kern="1200" dirty="0" smtClean="0">
              <a:solidFill>
                <a:srgbClr val="FFFFFF"/>
              </a:solidFill>
            </a:rPr>
            <a:t>3 – Purchasing and Procurement Processes</a:t>
          </a:r>
          <a:endParaRPr lang="en-US" sz="2000" kern="1200" dirty="0">
            <a:solidFill>
              <a:srgbClr val="FFFFFF"/>
            </a:solidFill>
          </a:endParaRPr>
        </a:p>
      </dsp:txBody>
      <dsp:txXfrm>
        <a:off x="5408637" y="0"/>
        <a:ext cx="2515195" cy="1348740"/>
      </dsp:txXfrm>
    </dsp:sp>
    <dsp:sp modelId="{6586D999-65E9-D147-AA75-9011CB95A207}">
      <dsp:nvSpPr>
        <dsp:cNvPr id="0" name=""/>
        <dsp:cNvSpPr/>
      </dsp:nvSpPr>
      <dsp:spPr>
        <a:xfrm>
          <a:off x="5660156" y="1350353"/>
          <a:ext cx="2012156" cy="62065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chemeClr val="dk1"/>
              </a:solidFill>
              <a:effectLst/>
              <a:latin typeface="+mn-lt"/>
              <a:ea typeface="+mn-ea"/>
              <a:cs typeface="+mn-cs"/>
            </a:rPr>
            <a:t>Details of purchasing and procurements</a:t>
          </a:r>
          <a:endParaRPr lang="en-US" sz="1100" kern="1200" dirty="0">
            <a:solidFill>
              <a:schemeClr val="tx1"/>
            </a:solidFill>
          </a:endParaRPr>
        </a:p>
      </dsp:txBody>
      <dsp:txXfrm>
        <a:off x="5678334" y="1368531"/>
        <a:ext cx="1975800" cy="584297"/>
      </dsp:txXfrm>
    </dsp:sp>
    <dsp:sp modelId="{CB998EA8-6660-4FF5-88B3-3A82B93796BB}">
      <dsp:nvSpPr>
        <dsp:cNvPr id="0" name=""/>
        <dsp:cNvSpPr/>
      </dsp:nvSpPr>
      <dsp:spPr>
        <a:xfrm>
          <a:off x="5660156" y="2047619"/>
          <a:ext cx="2012156" cy="497984"/>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1"/>
              </a:solidFill>
            </a:rPr>
            <a:t>How to apply critical thinking to purchasing and procurement</a:t>
          </a:r>
          <a:endParaRPr lang="en-US" sz="1100" kern="1200" dirty="0">
            <a:solidFill>
              <a:schemeClr val="tx1"/>
            </a:solidFill>
          </a:endParaRPr>
        </a:p>
      </dsp:txBody>
      <dsp:txXfrm>
        <a:off x="5674741" y="2062204"/>
        <a:ext cx="1982986" cy="468814"/>
      </dsp:txXfrm>
    </dsp:sp>
    <dsp:sp modelId="{A7EAF646-225E-48E6-887A-71B7DD08261D}">
      <dsp:nvSpPr>
        <dsp:cNvPr id="0" name=""/>
        <dsp:cNvSpPr/>
      </dsp:nvSpPr>
      <dsp:spPr>
        <a:xfrm>
          <a:off x="5660156" y="2622217"/>
          <a:ext cx="2012156" cy="497984"/>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1"/>
              </a:solidFill>
            </a:rPr>
            <a:t>Understanding the importance of competitive procurement</a:t>
          </a:r>
          <a:endParaRPr lang="en-US" sz="1100" kern="1200" dirty="0">
            <a:solidFill>
              <a:schemeClr val="tx1"/>
            </a:solidFill>
          </a:endParaRPr>
        </a:p>
      </dsp:txBody>
      <dsp:txXfrm>
        <a:off x="5674741" y="2636802"/>
        <a:ext cx="1982986" cy="468814"/>
      </dsp:txXfrm>
    </dsp:sp>
    <dsp:sp modelId="{F15DF985-C36E-4C37-BAC2-E4D4B426B09F}">
      <dsp:nvSpPr>
        <dsp:cNvPr id="0" name=""/>
        <dsp:cNvSpPr/>
      </dsp:nvSpPr>
      <dsp:spPr>
        <a:xfrm>
          <a:off x="5660156" y="3196814"/>
          <a:ext cx="2012156" cy="497984"/>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1"/>
              </a:solidFill>
            </a:rPr>
            <a:t>How to conduct competitive procurements</a:t>
          </a:r>
          <a:endParaRPr lang="en-US" sz="1100" kern="1200" dirty="0">
            <a:solidFill>
              <a:schemeClr val="tx1"/>
            </a:solidFill>
          </a:endParaRPr>
        </a:p>
      </dsp:txBody>
      <dsp:txXfrm>
        <a:off x="5674741" y="3211399"/>
        <a:ext cx="1982986" cy="468814"/>
      </dsp:txXfrm>
    </dsp:sp>
    <dsp:sp modelId="{77795423-1310-4E27-A670-4D706E160B14}">
      <dsp:nvSpPr>
        <dsp:cNvPr id="0" name=""/>
        <dsp:cNvSpPr/>
      </dsp:nvSpPr>
      <dsp:spPr>
        <a:xfrm>
          <a:off x="5660156" y="3771411"/>
          <a:ext cx="2012156" cy="497984"/>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1"/>
              </a:solidFill>
            </a:rPr>
            <a:t>Understanding the importance of transparency in procurement</a:t>
          </a:r>
          <a:endParaRPr lang="en-US" sz="1100" kern="1200" dirty="0">
            <a:solidFill>
              <a:schemeClr val="tx1"/>
            </a:solidFill>
          </a:endParaRPr>
        </a:p>
      </dsp:txBody>
      <dsp:txXfrm>
        <a:off x="5674741" y="3785996"/>
        <a:ext cx="1982986" cy="4688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4AD0CC-DE9C-2646-8782-1DD9C50DC6EA}">
      <dsp:nvSpPr>
        <dsp:cNvPr id="0" name=""/>
        <dsp:cNvSpPr/>
      </dsp:nvSpPr>
      <dsp:spPr>
        <a:xfrm>
          <a:off x="985" y="0"/>
          <a:ext cx="2563564" cy="44958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solidFill>
                <a:schemeClr val="bg1"/>
              </a:solidFill>
            </a:rPr>
            <a:t>Procurement Reform Workgroup</a:t>
          </a:r>
          <a:endParaRPr lang="en-US" sz="2700" kern="1200" dirty="0">
            <a:solidFill>
              <a:schemeClr val="bg1"/>
            </a:solidFill>
          </a:endParaRPr>
        </a:p>
      </dsp:txBody>
      <dsp:txXfrm>
        <a:off x="985" y="0"/>
        <a:ext cx="2563564" cy="1348740"/>
      </dsp:txXfrm>
    </dsp:sp>
    <dsp:sp modelId="{EE1B10E0-165E-5C42-A1D9-E33014517CBB}">
      <dsp:nvSpPr>
        <dsp:cNvPr id="0" name=""/>
        <dsp:cNvSpPr/>
      </dsp:nvSpPr>
      <dsp:spPr>
        <a:xfrm>
          <a:off x="257342" y="1350057"/>
          <a:ext cx="2050851" cy="1355545"/>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One of 18 Different Work Groups Established to Address Procurement Reform Legislation</a:t>
          </a:r>
          <a:endParaRPr lang="en-US" sz="1600" kern="1200" dirty="0">
            <a:solidFill>
              <a:schemeClr val="tx1"/>
            </a:solidFill>
          </a:endParaRPr>
        </a:p>
      </dsp:txBody>
      <dsp:txXfrm>
        <a:off x="297045" y="1389760"/>
        <a:ext cx="1971445" cy="1276139"/>
      </dsp:txXfrm>
    </dsp:sp>
    <dsp:sp modelId="{796A69BD-562D-F148-B1F3-31F789F9ECBE}">
      <dsp:nvSpPr>
        <dsp:cNvPr id="0" name=""/>
        <dsp:cNvSpPr/>
      </dsp:nvSpPr>
      <dsp:spPr>
        <a:xfrm>
          <a:off x="257342" y="2914147"/>
          <a:ext cx="2050851" cy="1355545"/>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Group formed May 2012</a:t>
          </a:r>
        </a:p>
        <a:p>
          <a:pPr lvl="0" algn="ctr" defTabSz="711200">
            <a:lnSpc>
              <a:spcPct val="90000"/>
            </a:lnSpc>
            <a:spcBef>
              <a:spcPct val="0"/>
            </a:spcBef>
            <a:spcAft>
              <a:spcPct val="35000"/>
            </a:spcAft>
          </a:pPr>
          <a:r>
            <a:rPr lang="en-US" sz="1600" kern="1200" dirty="0" smtClean="0">
              <a:solidFill>
                <a:schemeClr val="tx1"/>
              </a:solidFill>
            </a:rPr>
            <a:t>Recommendations Submitted by Group September 2012</a:t>
          </a:r>
          <a:endParaRPr lang="en-US" sz="1600" kern="1200" dirty="0">
            <a:solidFill>
              <a:schemeClr val="tx1"/>
            </a:solidFill>
          </a:endParaRPr>
        </a:p>
      </dsp:txBody>
      <dsp:txXfrm>
        <a:off x="297045" y="2953850"/>
        <a:ext cx="1971445" cy="1276139"/>
      </dsp:txXfrm>
    </dsp:sp>
    <dsp:sp modelId="{67B4E20E-A357-4641-8A5F-CB8F25610962}">
      <dsp:nvSpPr>
        <dsp:cNvPr id="0" name=""/>
        <dsp:cNvSpPr/>
      </dsp:nvSpPr>
      <dsp:spPr>
        <a:xfrm>
          <a:off x="2756817" y="0"/>
          <a:ext cx="2563564" cy="44958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solidFill>
                <a:srgbClr val="FFFFFF"/>
              </a:solidFill>
            </a:rPr>
            <a:t>TAG Formation</a:t>
          </a:r>
          <a:endParaRPr lang="en-US" sz="2700" kern="1200" dirty="0">
            <a:solidFill>
              <a:srgbClr val="FFFFFF"/>
            </a:solidFill>
          </a:endParaRPr>
        </a:p>
      </dsp:txBody>
      <dsp:txXfrm>
        <a:off x="2756817" y="0"/>
        <a:ext cx="2563564" cy="1348740"/>
      </dsp:txXfrm>
    </dsp:sp>
    <dsp:sp modelId="{A6629E97-429D-6E46-9E2B-9F462E26834C}">
      <dsp:nvSpPr>
        <dsp:cNvPr id="0" name=""/>
        <dsp:cNvSpPr/>
      </dsp:nvSpPr>
      <dsp:spPr>
        <a:xfrm>
          <a:off x="3013174" y="1350057"/>
          <a:ext cx="2050851" cy="1355545"/>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Representatives from over 20 Washington agencies</a:t>
          </a:r>
          <a:endParaRPr lang="en-US" sz="1600" kern="1200" dirty="0">
            <a:solidFill>
              <a:schemeClr val="tx1"/>
            </a:solidFill>
          </a:endParaRPr>
        </a:p>
      </dsp:txBody>
      <dsp:txXfrm>
        <a:off x="3052877" y="1389760"/>
        <a:ext cx="1971445" cy="1276139"/>
      </dsp:txXfrm>
    </dsp:sp>
    <dsp:sp modelId="{D81B9E39-D60F-E44C-8880-C51DB733D50D}">
      <dsp:nvSpPr>
        <dsp:cNvPr id="0" name=""/>
        <dsp:cNvSpPr/>
      </dsp:nvSpPr>
      <dsp:spPr>
        <a:xfrm>
          <a:off x="3013174" y="2914147"/>
          <a:ext cx="2050851" cy="1355545"/>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March 2013</a:t>
          </a:r>
          <a:endParaRPr lang="en-US" sz="1600" kern="1200" dirty="0">
            <a:solidFill>
              <a:schemeClr val="tx1"/>
            </a:solidFill>
          </a:endParaRPr>
        </a:p>
      </dsp:txBody>
      <dsp:txXfrm>
        <a:off x="3052877" y="2953850"/>
        <a:ext cx="1971445" cy="1276139"/>
      </dsp:txXfrm>
    </dsp:sp>
    <dsp:sp modelId="{CB6582CD-3F00-DE4E-8AD6-752ADCC5EA58}">
      <dsp:nvSpPr>
        <dsp:cNvPr id="0" name=""/>
        <dsp:cNvSpPr/>
      </dsp:nvSpPr>
      <dsp:spPr>
        <a:xfrm>
          <a:off x="5512649" y="0"/>
          <a:ext cx="2563564" cy="44958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solidFill>
                <a:srgbClr val="FFFFFF"/>
              </a:solidFill>
            </a:rPr>
            <a:t>RFP for Training Development Vendor	</a:t>
          </a:r>
          <a:endParaRPr lang="en-US" sz="2700" kern="1200" dirty="0">
            <a:solidFill>
              <a:srgbClr val="FFFFFF"/>
            </a:solidFill>
          </a:endParaRPr>
        </a:p>
      </dsp:txBody>
      <dsp:txXfrm>
        <a:off x="5512649" y="0"/>
        <a:ext cx="2563564" cy="1348740"/>
      </dsp:txXfrm>
    </dsp:sp>
    <dsp:sp modelId="{2288B9E5-78E5-5242-A881-FE59E61B31BE}">
      <dsp:nvSpPr>
        <dsp:cNvPr id="0" name=""/>
        <dsp:cNvSpPr/>
      </dsp:nvSpPr>
      <dsp:spPr>
        <a:xfrm>
          <a:off x="5769006" y="1350057"/>
          <a:ext cx="2050851" cy="1355545"/>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Two RFPs released August 2013 </a:t>
          </a:r>
        </a:p>
        <a:p>
          <a:pPr lvl="0" algn="ctr" defTabSz="711200">
            <a:lnSpc>
              <a:spcPct val="90000"/>
            </a:lnSpc>
            <a:spcBef>
              <a:spcPct val="0"/>
            </a:spcBef>
            <a:spcAft>
              <a:spcPct val="35000"/>
            </a:spcAft>
          </a:pPr>
          <a:r>
            <a:rPr lang="en-US" sz="1600" kern="1200" dirty="0" smtClean="0">
              <a:solidFill>
                <a:schemeClr val="tx1"/>
              </a:solidFill>
            </a:rPr>
            <a:t> October 2013</a:t>
          </a:r>
          <a:endParaRPr lang="en-US" sz="1600" kern="1200" dirty="0">
            <a:solidFill>
              <a:srgbClr val="FF0000"/>
            </a:solidFill>
          </a:endParaRPr>
        </a:p>
      </dsp:txBody>
      <dsp:txXfrm>
        <a:off x="5808709" y="1389760"/>
        <a:ext cx="1971445" cy="1276139"/>
      </dsp:txXfrm>
    </dsp:sp>
    <dsp:sp modelId="{1FB3FEB4-B7DA-5442-B986-651A2C14A0D3}">
      <dsp:nvSpPr>
        <dsp:cNvPr id="0" name=""/>
        <dsp:cNvSpPr/>
      </dsp:nvSpPr>
      <dsp:spPr>
        <a:xfrm>
          <a:off x="5769006" y="2914147"/>
          <a:ext cx="2050851" cy="1355545"/>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Public Knowledge Engaged November 2013</a:t>
          </a:r>
          <a:endParaRPr lang="en-US" sz="1600" kern="1200" dirty="0">
            <a:solidFill>
              <a:schemeClr val="tx1"/>
            </a:solidFill>
          </a:endParaRPr>
        </a:p>
      </dsp:txBody>
      <dsp:txXfrm>
        <a:off x="5808709" y="2953850"/>
        <a:ext cx="1971445" cy="12761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4AD0CC-DE9C-2646-8782-1DD9C50DC6EA}">
      <dsp:nvSpPr>
        <dsp:cNvPr id="0" name=""/>
        <dsp:cNvSpPr/>
      </dsp:nvSpPr>
      <dsp:spPr>
        <a:xfrm>
          <a:off x="1004" y="0"/>
          <a:ext cx="2611933" cy="48768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bg1"/>
              </a:solidFill>
            </a:rPr>
            <a:t>Sole Source / Emergency Contracts / Direct Buy</a:t>
          </a:r>
          <a:endParaRPr lang="en-US" sz="2300" kern="1200" dirty="0">
            <a:solidFill>
              <a:schemeClr val="bg1"/>
            </a:solidFill>
          </a:endParaRPr>
        </a:p>
      </dsp:txBody>
      <dsp:txXfrm>
        <a:off x="1004" y="0"/>
        <a:ext cx="2611933" cy="1463040"/>
      </dsp:txXfrm>
    </dsp:sp>
    <dsp:sp modelId="{796A69BD-562D-F148-B1F3-31F789F9ECBE}">
      <dsp:nvSpPr>
        <dsp:cNvPr id="0" name=""/>
        <dsp:cNvSpPr/>
      </dsp:nvSpPr>
      <dsp:spPr>
        <a:xfrm>
          <a:off x="262197" y="1463040"/>
          <a:ext cx="2089546" cy="3169920"/>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Class designed for personnel who develop, manage, execute and/or file Sole Source, Emergency or conduct Direct Buy</a:t>
          </a:r>
          <a:endParaRPr lang="en-US" sz="2100" kern="1200" dirty="0">
            <a:solidFill>
              <a:schemeClr val="tx1"/>
            </a:solidFill>
          </a:endParaRPr>
        </a:p>
      </dsp:txBody>
      <dsp:txXfrm>
        <a:off x="323398" y="1524241"/>
        <a:ext cx="1967144" cy="3047518"/>
      </dsp:txXfrm>
    </dsp:sp>
    <dsp:sp modelId="{67B4E20E-A357-4641-8A5F-CB8F25610962}">
      <dsp:nvSpPr>
        <dsp:cNvPr id="0" name=""/>
        <dsp:cNvSpPr/>
      </dsp:nvSpPr>
      <dsp:spPr>
        <a:xfrm>
          <a:off x="2808833" y="0"/>
          <a:ext cx="2611933" cy="48768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solidFill>
                <a:srgbClr val="FFFFFF"/>
              </a:solidFill>
            </a:rPr>
            <a:t>Agency Contract Reporting</a:t>
          </a:r>
          <a:endParaRPr lang="en-US" sz="2300" kern="1200" dirty="0">
            <a:solidFill>
              <a:srgbClr val="FFFFFF"/>
            </a:solidFill>
          </a:endParaRPr>
        </a:p>
      </dsp:txBody>
      <dsp:txXfrm>
        <a:off x="2808833" y="0"/>
        <a:ext cx="2611933" cy="1463040"/>
      </dsp:txXfrm>
    </dsp:sp>
    <dsp:sp modelId="{A6629E97-429D-6E46-9E2B-9F462E26834C}">
      <dsp:nvSpPr>
        <dsp:cNvPr id="0" name=""/>
        <dsp:cNvSpPr/>
      </dsp:nvSpPr>
      <dsp:spPr>
        <a:xfrm>
          <a:off x="3070026" y="1463040"/>
          <a:ext cx="2089546" cy="3169920"/>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Contract Reporting Training for the initial pilot group and two opt-in phases.</a:t>
          </a:r>
          <a:endParaRPr lang="en-US" sz="2100" kern="1200" dirty="0">
            <a:solidFill>
              <a:schemeClr val="tx1"/>
            </a:solidFill>
          </a:endParaRPr>
        </a:p>
      </dsp:txBody>
      <dsp:txXfrm>
        <a:off x="3131227" y="1524241"/>
        <a:ext cx="1967144" cy="3047518"/>
      </dsp:txXfrm>
    </dsp:sp>
    <dsp:sp modelId="{CB6582CD-3F00-DE4E-8AD6-752ADCC5EA58}">
      <dsp:nvSpPr>
        <dsp:cNvPr id="0" name=""/>
        <dsp:cNvSpPr/>
      </dsp:nvSpPr>
      <dsp:spPr>
        <a:xfrm>
          <a:off x="5616661" y="0"/>
          <a:ext cx="2611933" cy="48768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solidFill>
                <a:srgbClr val="FFFFFF"/>
              </a:solidFill>
            </a:rPr>
            <a:t>Procurement 101</a:t>
          </a:r>
          <a:endParaRPr lang="en-US" sz="2300" kern="1200" dirty="0">
            <a:solidFill>
              <a:srgbClr val="FFFFFF"/>
            </a:solidFill>
          </a:endParaRPr>
        </a:p>
      </dsp:txBody>
      <dsp:txXfrm>
        <a:off x="5616661" y="0"/>
        <a:ext cx="2611933" cy="1463040"/>
      </dsp:txXfrm>
    </dsp:sp>
    <dsp:sp modelId="{2288B9E5-78E5-5242-A881-FE59E61B31BE}">
      <dsp:nvSpPr>
        <dsp:cNvPr id="0" name=""/>
        <dsp:cNvSpPr/>
      </dsp:nvSpPr>
      <dsp:spPr>
        <a:xfrm>
          <a:off x="5877855" y="1463040"/>
          <a:ext cx="2089546" cy="3169920"/>
        </a:xfrm>
        <a:prstGeom prst="roundRect">
          <a:avLst>
            <a:gd name="adj" fmla="val 10000"/>
          </a:avLst>
        </a:prstGeom>
        <a:solidFill>
          <a:schemeClr val="bg1">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Interim training covering overview of procurement requirements under chapter 39.26 RCW – Procurement of Goods and Services</a:t>
          </a:r>
          <a:endParaRPr lang="en-US" sz="2100" kern="1200" dirty="0">
            <a:solidFill>
              <a:schemeClr val="tx1"/>
            </a:solidFill>
          </a:endParaRPr>
        </a:p>
      </dsp:txBody>
      <dsp:txXfrm>
        <a:off x="5939056" y="1524241"/>
        <a:ext cx="1967144" cy="30475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2938FB-6BA0-D448-AF97-958AE2980A8A}">
      <dsp:nvSpPr>
        <dsp:cNvPr id="0" name=""/>
        <dsp:cNvSpPr/>
      </dsp:nvSpPr>
      <dsp:spPr>
        <a:xfrm>
          <a:off x="40" y="111120"/>
          <a:ext cx="3845569" cy="518400"/>
        </a:xfrm>
        <a:prstGeom prst="rect">
          <a:avLst/>
        </a:prstGeom>
        <a:solidFill>
          <a:schemeClr val="accent3">
            <a:lumMod val="7500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Information Gathering</a:t>
          </a:r>
          <a:endParaRPr lang="en-US" sz="1800" kern="1200" dirty="0"/>
        </a:p>
      </dsp:txBody>
      <dsp:txXfrm>
        <a:off x="40" y="111120"/>
        <a:ext cx="3845569" cy="518400"/>
      </dsp:txXfrm>
    </dsp:sp>
    <dsp:sp modelId="{E6D78047-5E7A-A845-BDC6-05D6D3F0E629}">
      <dsp:nvSpPr>
        <dsp:cNvPr id="0" name=""/>
        <dsp:cNvSpPr/>
      </dsp:nvSpPr>
      <dsp:spPr>
        <a:xfrm>
          <a:off x="40" y="629520"/>
          <a:ext cx="3845569" cy="3755159"/>
        </a:xfrm>
        <a:prstGeom prst="rect">
          <a:avLst/>
        </a:prstGeom>
        <a:solidFill>
          <a:schemeClr val="accent3">
            <a:lumMod val="60000"/>
            <a:lumOff val="4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smtClean="0"/>
            <a:t>Interviews</a:t>
          </a:r>
          <a:r>
            <a:rPr lang="en-US" sz="1800" kern="1200" dirty="0" smtClean="0"/>
            <a:t> with DES staff and stakeholders </a:t>
          </a:r>
          <a:endParaRPr lang="en-US" sz="1800" kern="1200" dirty="0"/>
        </a:p>
        <a:p>
          <a:pPr marL="171450" lvl="1" indent="-171450" algn="l" defTabSz="800100">
            <a:lnSpc>
              <a:spcPct val="90000"/>
            </a:lnSpc>
            <a:spcBef>
              <a:spcPct val="0"/>
            </a:spcBef>
            <a:spcAft>
              <a:spcPct val="15000"/>
            </a:spcAft>
            <a:buChar char="••"/>
          </a:pPr>
          <a:r>
            <a:rPr lang="en-US" sz="1800" b="1" kern="1200" dirty="0" smtClean="0"/>
            <a:t>Visioning sessions</a:t>
          </a:r>
          <a:r>
            <a:rPr lang="en-US" sz="1800" kern="1200" dirty="0" smtClean="0"/>
            <a:t> with TAG</a:t>
          </a:r>
          <a:endParaRPr lang="en-US" sz="1800" kern="1200" dirty="0"/>
        </a:p>
        <a:p>
          <a:pPr marL="171450" lvl="1" indent="-171450" algn="l" defTabSz="800100">
            <a:lnSpc>
              <a:spcPct val="90000"/>
            </a:lnSpc>
            <a:spcBef>
              <a:spcPct val="0"/>
            </a:spcBef>
            <a:spcAft>
              <a:spcPct val="15000"/>
            </a:spcAft>
            <a:buChar char="••"/>
          </a:pPr>
          <a:r>
            <a:rPr lang="en-US" sz="1800" b="1" kern="1200" dirty="0" smtClean="0"/>
            <a:t>Focus groups </a:t>
          </a:r>
          <a:r>
            <a:rPr lang="en-US" sz="1800" kern="1200" dirty="0" smtClean="0"/>
            <a:t>with representatives of various Washington state agencies</a:t>
          </a:r>
        </a:p>
        <a:p>
          <a:pPr marL="171450" lvl="1" indent="-171450" algn="l" defTabSz="800100">
            <a:lnSpc>
              <a:spcPct val="90000"/>
            </a:lnSpc>
            <a:spcBef>
              <a:spcPct val="0"/>
            </a:spcBef>
            <a:spcAft>
              <a:spcPct val="15000"/>
            </a:spcAft>
            <a:buChar char="••"/>
          </a:pPr>
          <a:r>
            <a:rPr lang="en-US" sz="1800" b="1" kern="1200" dirty="0" smtClean="0"/>
            <a:t>Survey</a:t>
          </a:r>
          <a:r>
            <a:rPr lang="en-US" sz="1800" kern="1200" dirty="0" smtClean="0"/>
            <a:t> of procurement professionals statewide with over 200 responses</a:t>
          </a:r>
        </a:p>
        <a:p>
          <a:pPr marL="171450" lvl="1" indent="-171450" algn="l" defTabSz="800100">
            <a:lnSpc>
              <a:spcPct val="90000"/>
            </a:lnSpc>
            <a:spcBef>
              <a:spcPct val="0"/>
            </a:spcBef>
            <a:spcAft>
              <a:spcPct val="15000"/>
            </a:spcAft>
            <a:buChar char="••"/>
          </a:pPr>
          <a:r>
            <a:rPr lang="en-US" sz="1800" b="1" kern="1200" dirty="0" smtClean="0"/>
            <a:t>Requirements</a:t>
          </a:r>
          <a:r>
            <a:rPr lang="en-US" sz="1800" kern="1200" dirty="0" smtClean="0"/>
            <a:t> gathering for courses and certification </a:t>
          </a:r>
        </a:p>
        <a:p>
          <a:pPr marL="171450" lvl="1" indent="-171450" algn="l" defTabSz="800100">
            <a:lnSpc>
              <a:spcPct val="90000"/>
            </a:lnSpc>
            <a:spcBef>
              <a:spcPct val="0"/>
            </a:spcBef>
            <a:spcAft>
              <a:spcPct val="15000"/>
            </a:spcAft>
            <a:buChar char="••"/>
          </a:pPr>
          <a:r>
            <a:rPr lang="en-US" sz="1800" b="1" kern="1200" dirty="0" smtClean="0"/>
            <a:t>Gap Analysis</a:t>
          </a:r>
          <a:r>
            <a:rPr lang="en-US" sz="1800" kern="1200" dirty="0" smtClean="0"/>
            <a:t>: inventory of current training curricula and materials available through DES and other Washington agencies</a:t>
          </a:r>
        </a:p>
      </dsp:txBody>
      <dsp:txXfrm>
        <a:off x="40" y="629520"/>
        <a:ext cx="3845569" cy="3755159"/>
      </dsp:txXfrm>
    </dsp:sp>
    <dsp:sp modelId="{35E94783-6934-A24B-A1AB-C49749525B72}">
      <dsp:nvSpPr>
        <dsp:cNvPr id="0" name=""/>
        <dsp:cNvSpPr/>
      </dsp:nvSpPr>
      <dsp:spPr>
        <a:xfrm>
          <a:off x="4383989" y="111120"/>
          <a:ext cx="3845569" cy="518400"/>
        </a:xfrm>
        <a:prstGeom prst="rect">
          <a:avLst/>
        </a:prstGeom>
        <a:solidFill>
          <a:schemeClr val="accent3">
            <a:lumMod val="7500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Results</a:t>
          </a:r>
          <a:endParaRPr lang="en-US" sz="1800" kern="1200" dirty="0"/>
        </a:p>
      </dsp:txBody>
      <dsp:txXfrm>
        <a:off x="4383989" y="111120"/>
        <a:ext cx="3845569" cy="518400"/>
      </dsp:txXfrm>
    </dsp:sp>
    <dsp:sp modelId="{682821E8-CF9C-084B-9D31-71AB1A41B14C}">
      <dsp:nvSpPr>
        <dsp:cNvPr id="0" name=""/>
        <dsp:cNvSpPr/>
      </dsp:nvSpPr>
      <dsp:spPr>
        <a:xfrm>
          <a:off x="4383989" y="629520"/>
          <a:ext cx="3845569" cy="3755159"/>
        </a:xfrm>
        <a:prstGeom prst="rect">
          <a:avLst/>
        </a:prstGeom>
        <a:solidFill>
          <a:schemeClr val="accent3">
            <a:lumMod val="60000"/>
            <a:lumOff val="40000"/>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75% of survey respondents indicated that purchasing or procurement (or both) accounts for over half their job responsibilities</a:t>
          </a:r>
          <a:endParaRPr lang="en-US" sz="1800" kern="1200" dirty="0"/>
        </a:p>
        <a:p>
          <a:pPr marL="171450" lvl="1" indent="-171450" algn="l" defTabSz="800100">
            <a:lnSpc>
              <a:spcPct val="90000"/>
            </a:lnSpc>
            <a:spcBef>
              <a:spcPct val="0"/>
            </a:spcBef>
            <a:spcAft>
              <a:spcPct val="15000"/>
            </a:spcAft>
            <a:buChar char="••"/>
          </a:pPr>
          <a:r>
            <a:rPr lang="en-US" sz="1800" kern="1200" dirty="0" smtClean="0"/>
            <a:t>Training topics rated with high priority include:</a:t>
          </a:r>
          <a:endParaRPr lang="en-US" sz="1800" kern="1200" dirty="0"/>
        </a:p>
        <a:p>
          <a:pPr marL="342900" lvl="2" indent="-171450" algn="l" defTabSz="800100">
            <a:lnSpc>
              <a:spcPct val="90000"/>
            </a:lnSpc>
            <a:spcBef>
              <a:spcPct val="0"/>
            </a:spcBef>
            <a:spcAft>
              <a:spcPct val="15000"/>
            </a:spcAft>
            <a:buChar char="••"/>
          </a:pPr>
          <a:r>
            <a:rPr lang="en-US" sz="1800" kern="1200" dirty="0" smtClean="0"/>
            <a:t>Complex and Risky Procurements</a:t>
          </a:r>
          <a:endParaRPr lang="en-US" sz="1800" kern="1200" dirty="0"/>
        </a:p>
        <a:p>
          <a:pPr marL="342900" lvl="2" indent="-171450" algn="l" defTabSz="800100">
            <a:lnSpc>
              <a:spcPct val="90000"/>
            </a:lnSpc>
            <a:spcBef>
              <a:spcPct val="0"/>
            </a:spcBef>
            <a:spcAft>
              <a:spcPct val="15000"/>
            </a:spcAft>
            <a:buChar char="••"/>
          </a:pPr>
          <a:r>
            <a:rPr lang="en-US" sz="1800" kern="1200" dirty="0" smtClean="0"/>
            <a:t>Basic Procurement Overview</a:t>
          </a:r>
          <a:endParaRPr lang="en-US" sz="1800" kern="1200" dirty="0"/>
        </a:p>
        <a:p>
          <a:pPr marL="342900" lvl="2" indent="-171450" algn="l" defTabSz="800100">
            <a:lnSpc>
              <a:spcPct val="90000"/>
            </a:lnSpc>
            <a:spcBef>
              <a:spcPct val="0"/>
            </a:spcBef>
            <a:spcAft>
              <a:spcPct val="15000"/>
            </a:spcAft>
            <a:buChar char="••"/>
          </a:pPr>
          <a:r>
            <a:rPr lang="en-US" sz="1800" kern="1200" smtClean="0"/>
            <a:t>Contract Management</a:t>
          </a:r>
          <a:endParaRPr lang="en-US" sz="1800" kern="1200" dirty="0"/>
        </a:p>
        <a:p>
          <a:pPr marL="342900" lvl="2" indent="-171450" algn="l" defTabSz="800100">
            <a:lnSpc>
              <a:spcPct val="90000"/>
            </a:lnSpc>
            <a:spcBef>
              <a:spcPct val="0"/>
            </a:spcBef>
            <a:spcAft>
              <a:spcPct val="15000"/>
            </a:spcAft>
            <a:buChar char="••"/>
          </a:pPr>
          <a:r>
            <a:rPr lang="en-US" sz="1800" kern="1200" dirty="0" smtClean="0"/>
            <a:t>IT Procurements</a:t>
          </a:r>
          <a:endParaRPr lang="en-US" sz="1800" kern="1200" dirty="0"/>
        </a:p>
        <a:p>
          <a:pPr marL="342900" lvl="2" indent="-171450" algn="l" defTabSz="800100">
            <a:lnSpc>
              <a:spcPct val="90000"/>
            </a:lnSpc>
            <a:spcBef>
              <a:spcPct val="0"/>
            </a:spcBef>
            <a:spcAft>
              <a:spcPct val="15000"/>
            </a:spcAft>
            <a:buChar char="••"/>
          </a:pPr>
          <a:r>
            <a:rPr lang="en-US" sz="1800" kern="1200" dirty="0" smtClean="0"/>
            <a:t>Scope &amp; Requirements Definition</a:t>
          </a:r>
        </a:p>
      </dsp:txBody>
      <dsp:txXfrm>
        <a:off x="4383989" y="629520"/>
        <a:ext cx="3845569" cy="37551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C34055-9316-C849-A249-ED94E90DBD11}">
      <dsp:nvSpPr>
        <dsp:cNvPr id="0" name=""/>
        <dsp:cNvSpPr/>
      </dsp:nvSpPr>
      <dsp:spPr>
        <a:xfrm>
          <a:off x="1910" y="0"/>
          <a:ext cx="1874787" cy="45720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rgbClr val="FFFFFF"/>
              </a:solidFill>
            </a:rPr>
            <a:t>     Parameters	</a:t>
          </a:r>
          <a:endParaRPr lang="en-US" sz="1900" kern="1200" dirty="0">
            <a:solidFill>
              <a:schemeClr val="tx1"/>
            </a:solidFill>
          </a:endParaRPr>
        </a:p>
      </dsp:txBody>
      <dsp:txXfrm>
        <a:off x="1910" y="0"/>
        <a:ext cx="1874787" cy="1371600"/>
      </dsp:txXfrm>
    </dsp:sp>
    <dsp:sp modelId="{0A07E22C-AB9E-2640-A33E-74F1DF572B7A}">
      <dsp:nvSpPr>
        <dsp:cNvPr id="0" name=""/>
        <dsp:cNvSpPr/>
      </dsp:nvSpPr>
      <dsp:spPr>
        <a:xfrm>
          <a:off x="189389" y="1372939"/>
          <a:ext cx="1499830" cy="137852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Learning Objectives</a:t>
          </a:r>
        </a:p>
      </dsp:txBody>
      <dsp:txXfrm>
        <a:off x="229764" y="1413314"/>
        <a:ext cx="1419080" cy="1297770"/>
      </dsp:txXfrm>
    </dsp:sp>
    <dsp:sp modelId="{84B598DB-A0FA-034F-8A75-8CE7C6ACC6B8}">
      <dsp:nvSpPr>
        <dsp:cNvPr id="0" name=""/>
        <dsp:cNvSpPr/>
      </dsp:nvSpPr>
      <dsp:spPr>
        <a:xfrm>
          <a:off x="189389" y="2963540"/>
          <a:ext cx="1499830" cy="137852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Scope of Training</a:t>
          </a:r>
          <a:endParaRPr lang="en-US" sz="1400" kern="1200" dirty="0">
            <a:solidFill>
              <a:schemeClr val="tx1"/>
            </a:solidFill>
          </a:endParaRPr>
        </a:p>
      </dsp:txBody>
      <dsp:txXfrm>
        <a:off x="229764" y="3003915"/>
        <a:ext cx="1419080" cy="1297770"/>
      </dsp:txXfrm>
    </dsp:sp>
    <dsp:sp modelId="{68D40636-74AB-2841-ADF0-D8E4CF6C83F9}">
      <dsp:nvSpPr>
        <dsp:cNvPr id="0" name=""/>
        <dsp:cNvSpPr/>
      </dsp:nvSpPr>
      <dsp:spPr>
        <a:xfrm>
          <a:off x="2017307" y="0"/>
          <a:ext cx="1874787" cy="45720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rgbClr val="FFFFFF"/>
              </a:solidFill>
            </a:rPr>
            <a:t>Template/Format</a:t>
          </a:r>
          <a:endParaRPr lang="en-US" sz="1900" kern="1200" dirty="0">
            <a:solidFill>
              <a:srgbClr val="FFFFFF"/>
            </a:solidFill>
          </a:endParaRPr>
        </a:p>
      </dsp:txBody>
      <dsp:txXfrm>
        <a:off x="2017307" y="0"/>
        <a:ext cx="1874787" cy="1371600"/>
      </dsp:txXfrm>
    </dsp:sp>
    <dsp:sp modelId="{67F83191-C7A7-A643-9D24-3D456AB02F43}">
      <dsp:nvSpPr>
        <dsp:cNvPr id="0" name=""/>
        <dsp:cNvSpPr/>
      </dsp:nvSpPr>
      <dsp:spPr>
        <a:xfrm>
          <a:off x="2204786" y="1371600"/>
          <a:ext cx="1499830" cy="297180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DES Standard Look &amp; Feel</a:t>
          </a:r>
        </a:p>
      </dsp:txBody>
      <dsp:txXfrm>
        <a:off x="2248715" y="1415529"/>
        <a:ext cx="1411972" cy="2883942"/>
      </dsp:txXfrm>
    </dsp:sp>
    <dsp:sp modelId="{33861425-4D6D-AA42-B5CC-7D32ACE3CDF4}">
      <dsp:nvSpPr>
        <dsp:cNvPr id="0" name=""/>
        <dsp:cNvSpPr/>
      </dsp:nvSpPr>
      <dsp:spPr>
        <a:xfrm>
          <a:off x="4032704" y="0"/>
          <a:ext cx="1874787" cy="45720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rgbClr val="FFFFFF"/>
              </a:solidFill>
            </a:rPr>
            <a:t>Course Content &amp; Materials</a:t>
          </a:r>
          <a:endParaRPr lang="en-US" sz="1900" kern="1200" dirty="0">
            <a:solidFill>
              <a:srgbClr val="FFFFFF"/>
            </a:solidFill>
          </a:endParaRPr>
        </a:p>
      </dsp:txBody>
      <dsp:txXfrm>
        <a:off x="4032704" y="0"/>
        <a:ext cx="1874787" cy="1371600"/>
      </dsp:txXfrm>
    </dsp:sp>
    <dsp:sp modelId="{6586D999-65E9-D147-AA75-9011CB95A207}">
      <dsp:nvSpPr>
        <dsp:cNvPr id="0" name=""/>
        <dsp:cNvSpPr/>
      </dsp:nvSpPr>
      <dsp:spPr>
        <a:xfrm>
          <a:off x="4220183" y="1371711"/>
          <a:ext cx="1499830" cy="66604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Presentation (PPT)</a:t>
          </a:r>
          <a:endParaRPr lang="en-US" sz="1400" kern="1200" dirty="0">
            <a:solidFill>
              <a:schemeClr val="tx1"/>
            </a:solidFill>
          </a:endParaRPr>
        </a:p>
      </dsp:txBody>
      <dsp:txXfrm>
        <a:off x="4239691" y="1391219"/>
        <a:ext cx="1460814" cy="627027"/>
      </dsp:txXfrm>
    </dsp:sp>
    <dsp:sp modelId="{6278C1CB-4003-AE49-A37C-B5C29CB743F0}">
      <dsp:nvSpPr>
        <dsp:cNvPr id="0" name=""/>
        <dsp:cNvSpPr/>
      </dsp:nvSpPr>
      <dsp:spPr>
        <a:xfrm>
          <a:off x="4220183" y="2140222"/>
          <a:ext cx="1499830" cy="66604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Workbook</a:t>
          </a:r>
          <a:endParaRPr lang="en-US" sz="1400" kern="1200" dirty="0">
            <a:solidFill>
              <a:schemeClr val="tx1"/>
            </a:solidFill>
          </a:endParaRPr>
        </a:p>
      </dsp:txBody>
      <dsp:txXfrm>
        <a:off x="4239691" y="2159730"/>
        <a:ext cx="1460814" cy="627027"/>
      </dsp:txXfrm>
    </dsp:sp>
    <dsp:sp modelId="{201555CE-0CC6-4240-94D3-5AC101019014}">
      <dsp:nvSpPr>
        <dsp:cNvPr id="0" name=""/>
        <dsp:cNvSpPr/>
      </dsp:nvSpPr>
      <dsp:spPr>
        <a:xfrm>
          <a:off x="4220183" y="2908734"/>
          <a:ext cx="1499830" cy="66604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Instructor Orientation Guide</a:t>
          </a:r>
          <a:endParaRPr lang="en-US" sz="1400" kern="1200" dirty="0">
            <a:solidFill>
              <a:schemeClr val="tx1"/>
            </a:solidFill>
          </a:endParaRPr>
        </a:p>
      </dsp:txBody>
      <dsp:txXfrm>
        <a:off x="4239691" y="2928242"/>
        <a:ext cx="1460814" cy="627027"/>
      </dsp:txXfrm>
    </dsp:sp>
    <dsp:sp modelId="{0CF7BD11-EAE7-D441-A7C3-B7CA12A7DE0B}">
      <dsp:nvSpPr>
        <dsp:cNvPr id="0" name=""/>
        <dsp:cNvSpPr/>
      </dsp:nvSpPr>
      <dsp:spPr>
        <a:xfrm>
          <a:off x="4220183" y="3677245"/>
          <a:ext cx="1499830" cy="66604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Test</a:t>
          </a:r>
          <a:endParaRPr lang="en-US" sz="1400" kern="1200" dirty="0">
            <a:solidFill>
              <a:schemeClr val="tx1"/>
            </a:solidFill>
          </a:endParaRPr>
        </a:p>
      </dsp:txBody>
      <dsp:txXfrm>
        <a:off x="4239691" y="3696753"/>
        <a:ext cx="1460814" cy="627027"/>
      </dsp:txXfrm>
    </dsp:sp>
    <dsp:sp modelId="{24719371-1DF8-C04C-AE1C-9687CFACF6B8}">
      <dsp:nvSpPr>
        <dsp:cNvPr id="0" name=""/>
        <dsp:cNvSpPr/>
      </dsp:nvSpPr>
      <dsp:spPr>
        <a:xfrm>
          <a:off x="6048101" y="0"/>
          <a:ext cx="1874787" cy="45720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rgbClr val="FFFFFF"/>
              </a:solidFill>
            </a:rPr>
            <a:t>Evaluation</a:t>
          </a:r>
          <a:endParaRPr lang="en-US" sz="1900" kern="1200" dirty="0">
            <a:solidFill>
              <a:srgbClr val="FFFFFF"/>
            </a:solidFill>
          </a:endParaRPr>
        </a:p>
      </dsp:txBody>
      <dsp:txXfrm>
        <a:off x="6048101" y="0"/>
        <a:ext cx="1874787" cy="1371600"/>
      </dsp:txXfrm>
    </dsp:sp>
    <dsp:sp modelId="{397B4CE5-3D99-E748-A7EC-891F3D315F2D}">
      <dsp:nvSpPr>
        <dsp:cNvPr id="0" name=""/>
        <dsp:cNvSpPr/>
      </dsp:nvSpPr>
      <dsp:spPr>
        <a:xfrm>
          <a:off x="6235580" y="1372939"/>
          <a:ext cx="1499830" cy="137852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Course Evaluation Form </a:t>
          </a:r>
          <a:endParaRPr lang="en-US" sz="1400" kern="1200" dirty="0">
            <a:solidFill>
              <a:schemeClr val="tx1"/>
            </a:solidFill>
          </a:endParaRPr>
        </a:p>
      </dsp:txBody>
      <dsp:txXfrm>
        <a:off x="6275955" y="1413314"/>
        <a:ext cx="1419080" cy="1297770"/>
      </dsp:txXfrm>
    </dsp:sp>
    <dsp:sp modelId="{85E538CB-BD2F-574F-A94C-FEEC81309E5E}">
      <dsp:nvSpPr>
        <dsp:cNvPr id="0" name=""/>
        <dsp:cNvSpPr/>
      </dsp:nvSpPr>
      <dsp:spPr>
        <a:xfrm>
          <a:off x="6235580" y="2963540"/>
          <a:ext cx="1499830" cy="137852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Lessons Learned Session</a:t>
          </a:r>
          <a:endParaRPr lang="en-US" sz="1400" kern="1200" dirty="0">
            <a:solidFill>
              <a:schemeClr val="tx1"/>
            </a:solidFill>
          </a:endParaRPr>
        </a:p>
      </dsp:txBody>
      <dsp:txXfrm>
        <a:off x="6275955" y="3003915"/>
        <a:ext cx="1419080" cy="12977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C34055-9316-C849-A249-ED94E90DBD11}">
      <dsp:nvSpPr>
        <dsp:cNvPr id="0" name=""/>
        <dsp:cNvSpPr/>
      </dsp:nvSpPr>
      <dsp:spPr>
        <a:xfrm>
          <a:off x="948" y="0"/>
          <a:ext cx="2466826" cy="44196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solidFill>
                <a:srgbClr val="FFFFFF"/>
              </a:solidFill>
            </a:rPr>
            <a:t>Course Content Development 	</a:t>
          </a:r>
          <a:endParaRPr lang="en-US" sz="2600" kern="1200" dirty="0">
            <a:solidFill>
              <a:schemeClr val="tx1"/>
            </a:solidFill>
          </a:endParaRPr>
        </a:p>
      </dsp:txBody>
      <dsp:txXfrm>
        <a:off x="948" y="0"/>
        <a:ext cx="2466826" cy="1325880"/>
      </dsp:txXfrm>
    </dsp:sp>
    <dsp:sp modelId="{0A07E22C-AB9E-2640-A33E-74F1DF572B7A}">
      <dsp:nvSpPr>
        <dsp:cNvPr id="0" name=""/>
        <dsp:cNvSpPr/>
      </dsp:nvSpPr>
      <dsp:spPr>
        <a:xfrm>
          <a:off x="247631" y="1327174"/>
          <a:ext cx="1973460" cy="1332569"/>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Phase 1 May – July 2014</a:t>
          </a:r>
        </a:p>
      </dsp:txBody>
      <dsp:txXfrm>
        <a:off x="286661" y="1366204"/>
        <a:ext cx="1895400" cy="1254509"/>
      </dsp:txXfrm>
    </dsp:sp>
    <dsp:sp modelId="{84B598DB-A0FA-034F-8A75-8CE7C6ACC6B8}">
      <dsp:nvSpPr>
        <dsp:cNvPr id="0" name=""/>
        <dsp:cNvSpPr/>
      </dsp:nvSpPr>
      <dsp:spPr>
        <a:xfrm>
          <a:off x="247631" y="2864755"/>
          <a:ext cx="1973460" cy="1332569"/>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Phase 2   July – Dec 2014</a:t>
          </a:r>
          <a:endParaRPr lang="en-US" sz="1800" kern="1200" dirty="0">
            <a:solidFill>
              <a:schemeClr val="tx1"/>
            </a:solidFill>
          </a:endParaRPr>
        </a:p>
      </dsp:txBody>
      <dsp:txXfrm>
        <a:off x="286661" y="2903785"/>
        <a:ext cx="1895400" cy="1254509"/>
      </dsp:txXfrm>
    </dsp:sp>
    <dsp:sp modelId="{68D40636-74AB-2841-ADF0-D8E4CF6C83F9}">
      <dsp:nvSpPr>
        <dsp:cNvPr id="0" name=""/>
        <dsp:cNvSpPr/>
      </dsp:nvSpPr>
      <dsp:spPr>
        <a:xfrm>
          <a:off x="2652786" y="0"/>
          <a:ext cx="2466826" cy="44196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solidFill>
                <a:srgbClr val="FFFFFF"/>
              </a:solidFill>
            </a:rPr>
            <a:t>Learning Management System</a:t>
          </a:r>
          <a:endParaRPr lang="en-US" sz="2600" kern="1200" dirty="0">
            <a:solidFill>
              <a:srgbClr val="FFFFFF"/>
            </a:solidFill>
          </a:endParaRPr>
        </a:p>
      </dsp:txBody>
      <dsp:txXfrm>
        <a:off x="2652786" y="0"/>
        <a:ext cx="2466826" cy="1325880"/>
      </dsp:txXfrm>
    </dsp:sp>
    <dsp:sp modelId="{67F83191-C7A7-A643-9D24-3D456AB02F43}">
      <dsp:nvSpPr>
        <dsp:cNvPr id="0" name=""/>
        <dsp:cNvSpPr/>
      </dsp:nvSpPr>
      <dsp:spPr>
        <a:xfrm>
          <a:off x="2899469" y="1325987"/>
          <a:ext cx="1973460" cy="64384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Registration</a:t>
          </a:r>
        </a:p>
      </dsp:txBody>
      <dsp:txXfrm>
        <a:off x="2918326" y="1344844"/>
        <a:ext cx="1935746" cy="606127"/>
      </dsp:txXfrm>
    </dsp:sp>
    <dsp:sp modelId="{35E03BC6-950A-4075-9264-CA9540B28382}">
      <dsp:nvSpPr>
        <dsp:cNvPr id="0" name=""/>
        <dsp:cNvSpPr/>
      </dsp:nvSpPr>
      <dsp:spPr>
        <a:xfrm>
          <a:off x="2899469" y="2068882"/>
          <a:ext cx="1973460" cy="64384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Employee Training Profile Information</a:t>
          </a:r>
        </a:p>
      </dsp:txBody>
      <dsp:txXfrm>
        <a:off x="2918326" y="2087739"/>
        <a:ext cx="1935746" cy="606127"/>
      </dsp:txXfrm>
    </dsp:sp>
    <dsp:sp modelId="{6B1C937E-8973-403D-9072-CD23D11443BC}">
      <dsp:nvSpPr>
        <dsp:cNvPr id="0" name=""/>
        <dsp:cNvSpPr/>
      </dsp:nvSpPr>
      <dsp:spPr>
        <a:xfrm>
          <a:off x="2899469" y="2811776"/>
          <a:ext cx="1973460" cy="64384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Testing</a:t>
          </a:r>
        </a:p>
      </dsp:txBody>
      <dsp:txXfrm>
        <a:off x="2918326" y="2830633"/>
        <a:ext cx="1935746" cy="606127"/>
      </dsp:txXfrm>
    </dsp:sp>
    <dsp:sp modelId="{34C5BB94-DEA2-4592-82EE-FBE710D00EB8}">
      <dsp:nvSpPr>
        <dsp:cNvPr id="0" name=""/>
        <dsp:cNvSpPr/>
      </dsp:nvSpPr>
      <dsp:spPr>
        <a:xfrm>
          <a:off x="2899469" y="3554670"/>
          <a:ext cx="1973460" cy="64384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Reporting</a:t>
          </a:r>
        </a:p>
      </dsp:txBody>
      <dsp:txXfrm>
        <a:off x="2918326" y="3573527"/>
        <a:ext cx="1935746" cy="606127"/>
      </dsp:txXfrm>
    </dsp:sp>
    <dsp:sp modelId="{33861425-4D6D-AA42-B5CC-7D32ACE3CDF4}">
      <dsp:nvSpPr>
        <dsp:cNvPr id="0" name=""/>
        <dsp:cNvSpPr/>
      </dsp:nvSpPr>
      <dsp:spPr>
        <a:xfrm>
          <a:off x="5304625" y="0"/>
          <a:ext cx="2466826" cy="44196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solidFill>
                <a:srgbClr val="FFFFFF"/>
              </a:solidFill>
            </a:rPr>
            <a:t>Course Roll Out</a:t>
          </a:r>
          <a:endParaRPr lang="en-US" sz="2600" kern="1200" dirty="0">
            <a:solidFill>
              <a:srgbClr val="FFFFFF"/>
            </a:solidFill>
          </a:endParaRPr>
        </a:p>
      </dsp:txBody>
      <dsp:txXfrm>
        <a:off x="5304625" y="0"/>
        <a:ext cx="2466826" cy="1325880"/>
      </dsp:txXfrm>
    </dsp:sp>
    <dsp:sp modelId="{6586D999-65E9-D147-AA75-9011CB95A207}">
      <dsp:nvSpPr>
        <dsp:cNvPr id="0" name=""/>
        <dsp:cNvSpPr/>
      </dsp:nvSpPr>
      <dsp:spPr>
        <a:xfrm>
          <a:off x="5562595" y="1371600"/>
          <a:ext cx="1973460" cy="1332569"/>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Phase 1</a:t>
          </a:r>
          <a:endParaRPr lang="en-US" sz="1800" kern="1200" dirty="0">
            <a:solidFill>
              <a:schemeClr val="tx1"/>
            </a:solidFill>
          </a:endParaRPr>
        </a:p>
      </dsp:txBody>
      <dsp:txXfrm>
        <a:off x="5601625" y="1410630"/>
        <a:ext cx="1895400" cy="1254509"/>
      </dsp:txXfrm>
    </dsp:sp>
    <dsp:sp modelId="{6278C1CB-4003-AE49-A37C-B5C29CB743F0}">
      <dsp:nvSpPr>
        <dsp:cNvPr id="0" name=""/>
        <dsp:cNvSpPr/>
      </dsp:nvSpPr>
      <dsp:spPr>
        <a:xfrm>
          <a:off x="5551307" y="2864755"/>
          <a:ext cx="1973460" cy="1332569"/>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Phase 2 </a:t>
          </a:r>
          <a:endParaRPr lang="en-US" sz="1800" kern="1200" dirty="0">
            <a:solidFill>
              <a:schemeClr val="tx1"/>
            </a:solidFill>
          </a:endParaRPr>
        </a:p>
      </dsp:txBody>
      <dsp:txXfrm>
        <a:off x="5590337" y="2903785"/>
        <a:ext cx="1895400" cy="125450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C34055-9316-C849-A249-ED94E90DBD11}">
      <dsp:nvSpPr>
        <dsp:cNvPr id="0" name=""/>
        <dsp:cNvSpPr/>
      </dsp:nvSpPr>
      <dsp:spPr>
        <a:xfrm>
          <a:off x="0" y="0"/>
          <a:ext cx="1874787" cy="44958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rgbClr val="FFFFFF"/>
              </a:solidFill>
            </a:rPr>
            <a:t>Purchasing and Procurement 101</a:t>
          </a:r>
          <a:endParaRPr lang="en-US" sz="2100" kern="1200" dirty="0">
            <a:solidFill>
              <a:srgbClr val="FFFFFF"/>
            </a:solidFill>
          </a:endParaRPr>
        </a:p>
      </dsp:txBody>
      <dsp:txXfrm>
        <a:off x="0" y="0"/>
        <a:ext cx="1874787" cy="1348740"/>
      </dsp:txXfrm>
    </dsp:sp>
    <dsp:sp modelId="{0A07E22C-AB9E-2640-A33E-74F1DF572B7A}">
      <dsp:nvSpPr>
        <dsp:cNvPr id="0" name=""/>
        <dsp:cNvSpPr/>
      </dsp:nvSpPr>
      <dsp:spPr>
        <a:xfrm>
          <a:off x="189389" y="1349563"/>
          <a:ext cx="1499830" cy="32176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General purchasing and procurement information</a:t>
          </a:r>
        </a:p>
      </dsp:txBody>
      <dsp:txXfrm>
        <a:off x="198813" y="1358987"/>
        <a:ext cx="1480982" cy="302915"/>
      </dsp:txXfrm>
    </dsp:sp>
    <dsp:sp modelId="{1D2FE411-837D-45FF-A481-33C356CB2BDD}">
      <dsp:nvSpPr>
        <dsp:cNvPr id="0" name=""/>
        <dsp:cNvSpPr/>
      </dsp:nvSpPr>
      <dsp:spPr>
        <a:xfrm>
          <a:off x="189389" y="1720828"/>
          <a:ext cx="1499830" cy="32176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Roles and responsibilities for purchasing and procurement</a:t>
          </a:r>
          <a:endParaRPr lang="en-US" sz="800" kern="1200" dirty="0">
            <a:solidFill>
              <a:schemeClr val="tx1"/>
            </a:solidFill>
          </a:endParaRPr>
        </a:p>
      </dsp:txBody>
      <dsp:txXfrm>
        <a:off x="198813" y="1730252"/>
        <a:ext cx="1480982" cy="302915"/>
      </dsp:txXfrm>
    </dsp:sp>
    <dsp:sp modelId="{0FD81E0F-03FC-4654-9EDE-B9C391EF8969}">
      <dsp:nvSpPr>
        <dsp:cNvPr id="0" name=""/>
        <dsp:cNvSpPr/>
      </dsp:nvSpPr>
      <dsp:spPr>
        <a:xfrm>
          <a:off x="189389" y="2092094"/>
          <a:ext cx="1499830" cy="32176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Procurement options and processes </a:t>
          </a:r>
          <a:endParaRPr lang="en-US" sz="800" kern="1200" dirty="0">
            <a:solidFill>
              <a:schemeClr val="tx1"/>
            </a:solidFill>
          </a:endParaRPr>
        </a:p>
      </dsp:txBody>
      <dsp:txXfrm>
        <a:off x="198813" y="2101518"/>
        <a:ext cx="1480982" cy="302915"/>
      </dsp:txXfrm>
    </dsp:sp>
    <dsp:sp modelId="{AAF4D124-B947-43C1-91DF-8D13468E4AE6}">
      <dsp:nvSpPr>
        <dsp:cNvPr id="0" name=""/>
        <dsp:cNvSpPr/>
      </dsp:nvSpPr>
      <dsp:spPr>
        <a:xfrm>
          <a:off x="189389" y="2463360"/>
          <a:ext cx="1499830" cy="32176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Purchasing processes</a:t>
          </a:r>
          <a:endParaRPr lang="en-US" sz="800" kern="1200" dirty="0">
            <a:solidFill>
              <a:schemeClr val="tx1"/>
            </a:solidFill>
          </a:endParaRPr>
        </a:p>
      </dsp:txBody>
      <dsp:txXfrm>
        <a:off x="198813" y="2472784"/>
        <a:ext cx="1480982" cy="302915"/>
      </dsp:txXfrm>
    </dsp:sp>
    <dsp:sp modelId="{54CBEC14-8563-4CD0-A68D-1CE776E02D36}">
      <dsp:nvSpPr>
        <dsp:cNvPr id="0" name=""/>
        <dsp:cNvSpPr/>
      </dsp:nvSpPr>
      <dsp:spPr>
        <a:xfrm>
          <a:off x="189389" y="2834626"/>
          <a:ext cx="1499830" cy="32176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Resources for purchasing and procurements</a:t>
          </a:r>
          <a:endParaRPr lang="en-US" sz="800" kern="1200" dirty="0">
            <a:solidFill>
              <a:schemeClr val="tx1"/>
            </a:solidFill>
          </a:endParaRPr>
        </a:p>
      </dsp:txBody>
      <dsp:txXfrm>
        <a:off x="198813" y="2844050"/>
        <a:ext cx="1480982" cy="302915"/>
      </dsp:txXfrm>
    </dsp:sp>
    <dsp:sp modelId="{DEAA49F1-2DAF-4C16-ABBD-BA36EF1B63E9}">
      <dsp:nvSpPr>
        <dsp:cNvPr id="0" name=""/>
        <dsp:cNvSpPr/>
      </dsp:nvSpPr>
      <dsp:spPr>
        <a:xfrm>
          <a:off x="189389" y="3205891"/>
          <a:ext cx="1499830" cy="32176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Agency roles and responsibilities and strategic alignment</a:t>
          </a:r>
          <a:endParaRPr lang="en-US" sz="800" kern="1200" dirty="0">
            <a:solidFill>
              <a:schemeClr val="tx1"/>
            </a:solidFill>
          </a:endParaRPr>
        </a:p>
      </dsp:txBody>
      <dsp:txXfrm>
        <a:off x="198813" y="3215315"/>
        <a:ext cx="1480982" cy="302915"/>
      </dsp:txXfrm>
    </dsp:sp>
    <dsp:sp modelId="{123D2409-F54C-4AB0-9E59-F451A117829B}">
      <dsp:nvSpPr>
        <dsp:cNvPr id="0" name=""/>
        <dsp:cNvSpPr/>
      </dsp:nvSpPr>
      <dsp:spPr>
        <a:xfrm>
          <a:off x="189389" y="3577157"/>
          <a:ext cx="1499830" cy="32176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Statements of Work</a:t>
          </a:r>
          <a:endParaRPr lang="en-US" sz="800" kern="1200" dirty="0">
            <a:solidFill>
              <a:schemeClr val="tx1"/>
            </a:solidFill>
          </a:endParaRPr>
        </a:p>
      </dsp:txBody>
      <dsp:txXfrm>
        <a:off x="198813" y="3586581"/>
        <a:ext cx="1480982" cy="302915"/>
      </dsp:txXfrm>
    </dsp:sp>
    <dsp:sp modelId="{782F6DFE-DC7B-4DCF-9F54-036698126B04}">
      <dsp:nvSpPr>
        <dsp:cNvPr id="0" name=""/>
        <dsp:cNvSpPr/>
      </dsp:nvSpPr>
      <dsp:spPr>
        <a:xfrm>
          <a:off x="189389" y="3948423"/>
          <a:ext cx="1499830" cy="32176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Components of contracts</a:t>
          </a:r>
          <a:endParaRPr lang="en-US" sz="800" kern="1200" dirty="0">
            <a:solidFill>
              <a:schemeClr val="tx1"/>
            </a:solidFill>
          </a:endParaRPr>
        </a:p>
      </dsp:txBody>
      <dsp:txXfrm>
        <a:off x="198813" y="3957847"/>
        <a:ext cx="1480982" cy="302915"/>
      </dsp:txXfrm>
    </dsp:sp>
    <dsp:sp modelId="{68D40636-74AB-2841-ADF0-D8E4CF6C83F9}">
      <dsp:nvSpPr>
        <dsp:cNvPr id="0" name=""/>
        <dsp:cNvSpPr/>
      </dsp:nvSpPr>
      <dsp:spPr>
        <a:xfrm>
          <a:off x="2017307" y="0"/>
          <a:ext cx="1874787" cy="44958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rgbClr val="FFFFFF"/>
              </a:solidFill>
            </a:rPr>
            <a:t>Contract Management 101</a:t>
          </a:r>
          <a:endParaRPr lang="en-US" sz="2100" kern="1200" dirty="0">
            <a:solidFill>
              <a:srgbClr val="FFFFFF"/>
            </a:solidFill>
          </a:endParaRPr>
        </a:p>
      </dsp:txBody>
      <dsp:txXfrm>
        <a:off x="2017307" y="0"/>
        <a:ext cx="1874787" cy="1348740"/>
      </dsp:txXfrm>
    </dsp:sp>
    <dsp:sp modelId="{67F83191-C7A7-A643-9D24-3D456AB02F43}">
      <dsp:nvSpPr>
        <dsp:cNvPr id="0" name=""/>
        <dsp:cNvSpPr/>
      </dsp:nvSpPr>
      <dsp:spPr>
        <a:xfrm>
          <a:off x="2204786" y="1348740"/>
          <a:ext cx="1499830" cy="292227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solidFill>
                <a:srgbClr val="C00000"/>
              </a:solidFill>
            </a:rPr>
            <a:t>MEL WILL LIST OUT CORE CONCEPTS</a:t>
          </a:r>
        </a:p>
      </dsp:txBody>
      <dsp:txXfrm>
        <a:off x="2248715" y="1392669"/>
        <a:ext cx="1411972" cy="2834412"/>
      </dsp:txXfrm>
    </dsp:sp>
    <dsp:sp modelId="{33861425-4D6D-AA42-B5CC-7D32ACE3CDF4}">
      <dsp:nvSpPr>
        <dsp:cNvPr id="0" name=""/>
        <dsp:cNvSpPr/>
      </dsp:nvSpPr>
      <dsp:spPr>
        <a:xfrm>
          <a:off x="4032704" y="0"/>
          <a:ext cx="1874787" cy="44958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rgbClr val="FFFFFF"/>
              </a:solidFill>
            </a:rPr>
            <a:t>Other Foundation Classes</a:t>
          </a:r>
          <a:endParaRPr lang="en-US" sz="2100" kern="1200" dirty="0">
            <a:solidFill>
              <a:srgbClr val="FFFFFF"/>
            </a:solidFill>
          </a:endParaRPr>
        </a:p>
      </dsp:txBody>
      <dsp:txXfrm>
        <a:off x="4032704" y="0"/>
        <a:ext cx="1874787" cy="1348740"/>
      </dsp:txXfrm>
    </dsp:sp>
    <dsp:sp modelId="{6586D999-65E9-D147-AA75-9011CB95A207}">
      <dsp:nvSpPr>
        <dsp:cNvPr id="0" name=""/>
        <dsp:cNvSpPr/>
      </dsp:nvSpPr>
      <dsp:spPr>
        <a:xfrm>
          <a:off x="4220183" y="1351484"/>
          <a:ext cx="1499830" cy="368137"/>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Small Acquisitions</a:t>
          </a:r>
          <a:endParaRPr lang="en-US" sz="800" kern="1200" dirty="0">
            <a:solidFill>
              <a:schemeClr val="tx1"/>
            </a:solidFill>
          </a:endParaRPr>
        </a:p>
      </dsp:txBody>
      <dsp:txXfrm>
        <a:off x="4230965" y="1362266"/>
        <a:ext cx="1478266" cy="346573"/>
      </dsp:txXfrm>
    </dsp:sp>
    <dsp:sp modelId="{6278C1CB-4003-AE49-A37C-B5C29CB743F0}">
      <dsp:nvSpPr>
        <dsp:cNvPr id="0" name=""/>
        <dsp:cNvSpPr/>
      </dsp:nvSpPr>
      <dsp:spPr>
        <a:xfrm>
          <a:off x="4220183" y="1776258"/>
          <a:ext cx="1499830" cy="368137"/>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Rules, Regulations and Bes Practices</a:t>
          </a:r>
          <a:endParaRPr lang="en-US" sz="800" kern="1200" dirty="0">
            <a:solidFill>
              <a:schemeClr val="tx1"/>
            </a:solidFill>
          </a:endParaRPr>
        </a:p>
      </dsp:txBody>
      <dsp:txXfrm>
        <a:off x="4230965" y="1787040"/>
        <a:ext cx="1478266" cy="346573"/>
      </dsp:txXfrm>
    </dsp:sp>
    <dsp:sp modelId="{201555CE-0CC6-4240-94D3-5AC101019014}">
      <dsp:nvSpPr>
        <dsp:cNvPr id="0" name=""/>
        <dsp:cNvSpPr/>
      </dsp:nvSpPr>
      <dsp:spPr>
        <a:xfrm>
          <a:off x="4220183" y="2201032"/>
          <a:ext cx="1499830" cy="368137"/>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Executive Management Purchasing &amp; Procurement 101</a:t>
          </a:r>
          <a:endParaRPr lang="en-US" sz="800" kern="1200" dirty="0">
            <a:solidFill>
              <a:schemeClr val="tx1"/>
            </a:solidFill>
          </a:endParaRPr>
        </a:p>
      </dsp:txBody>
      <dsp:txXfrm>
        <a:off x="4230965" y="2211814"/>
        <a:ext cx="1478266" cy="346573"/>
      </dsp:txXfrm>
    </dsp:sp>
    <dsp:sp modelId="{0CF7BD11-EAE7-D441-A7C3-B7CA12A7DE0B}">
      <dsp:nvSpPr>
        <dsp:cNvPr id="0" name=""/>
        <dsp:cNvSpPr/>
      </dsp:nvSpPr>
      <dsp:spPr>
        <a:xfrm>
          <a:off x="4220183" y="2625806"/>
          <a:ext cx="1499830" cy="368137"/>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Ethics</a:t>
          </a:r>
          <a:endParaRPr lang="en-US" sz="800" kern="1200" dirty="0">
            <a:solidFill>
              <a:schemeClr val="tx1"/>
            </a:solidFill>
          </a:endParaRPr>
        </a:p>
      </dsp:txBody>
      <dsp:txXfrm>
        <a:off x="4230965" y="2636588"/>
        <a:ext cx="1478266" cy="346573"/>
      </dsp:txXfrm>
    </dsp:sp>
    <dsp:sp modelId="{A9B0EC9C-970A-4CD9-BB46-BAFBD57F5A65}">
      <dsp:nvSpPr>
        <dsp:cNvPr id="0" name=""/>
        <dsp:cNvSpPr/>
      </dsp:nvSpPr>
      <dsp:spPr>
        <a:xfrm>
          <a:off x="4220183" y="3050580"/>
          <a:ext cx="1499830" cy="368137"/>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WEBS*</a:t>
          </a:r>
          <a:endParaRPr lang="en-US" sz="800" kern="1200" dirty="0">
            <a:solidFill>
              <a:schemeClr val="tx1"/>
            </a:solidFill>
          </a:endParaRPr>
        </a:p>
      </dsp:txBody>
      <dsp:txXfrm>
        <a:off x="4230965" y="3061362"/>
        <a:ext cx="1478266" cy="346573"/>
      </dsp:txXfrm>
    </dsp:sp>
    <dsp:sp modelId="{5573A071-9B42-4494-AD0F-556913DFCA87}">
      <dsp:nvSpPr>
        <dsp:cNvPr id="0" name=""/>
        <dsp:cNvSpPr/>
      </dsp:nvSpPr>
      <dsp:spPr>
        <a:xfrm>
          <a:off x="4220183" y="3475354"/>
          <a:ext cx="1499830" cy="368137"/>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Agency Contract Reporting*</a:t>
          </a:r>
          <a:endParaRPr lang="en-US" sz="800" kern="1200" dirty="0">
            <a:solidFill>
              <a:schemeClr val="tx1"/>
            </a:solidFill>
          </a:endParaRPr>
        </a:p>
      </dsp:txBody>
      <dsp:txXfrm>
        <a:off x="4230965" y="3486136"/>
        <a:ext cx="1478266" cy="346573"/>
      </dsp:txXfrm>
    </dsp:sp>
    <dsp:sp modelId="{663C6F98-A811-4919-B440-54874BF688EF}">
      <dsp:nvSpPr>
        <dsp:cNvPr id="0" name=""/>
        <dsp:cNvSpPr/>
      </dsp:nvSpPr>
      <dsp:spPr>
        <a:xfrm>
          <a:off x="4220183" y="3900128"/>
          <a:ext cx="1499830" cy="368137"/>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Sole Source/Emergency/Best Buy*</a:t>
          </a:r>
          <a:endParaRPr lang="en-US" sz="800" kern="1200" dirty="0">
            <a:solidFill>
              <a:schemeClr val="tx1"/>
            </a:solidFill>
          </a:endParaRPr>
        </a:p>
      </dsp:txBody>
      <dsp:txXfrm>
        <a:off x="4230965" y="3910910"/>
        <a:ext cx="1478266" cy="346573"/>
      </dsp:txXfrm>
    </dsp:sp>
    <dsp:sp modelId="{24719371-1DF8-C04C-AE1C-9687CFACF6B8}">
      <dsp:nvSpPr>
        <dsp:cNvPr id="0" name=""/>
        <dsp:cNvSpPr/>
      </dsp:nvSpPr>
      <dsp:spPr>
        <a:xfrm>
          <a:off x="6048101" y="0"/>
          <a:ext cx="1874787" cy="44958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rgbClr val="FFFFFF"/>
              </a:solidFill>
            </a:rPr>
            <a:t>Anticipated Future Offerings</a:t>
          </a:r>
          <a:endParaRPr lang="en-US" sz="2100" kern="1200" dirty="0">
            <a:solidFill>
              <a:srgbClr val="FFFFFF"/>
            </a:solidFill>
          </a:endParaRPr>
        </a:p>
      </dsp:txBody>
      <dsp:txXfrm>
        <a:off x="6048101" y="0"/>
        <a:ext cx="1874787" cy="1348740"/>
      </dsp:txXfrm>
    </dsp:sp>
    <dsp:sp modelId="{397B4CE5-3D99-E748-A7EC-891F3D315F2D}">
      <dsp:nvSpPr>
        <dsp:cNvPr id="0" name=""/>
        <dsp:cNvSpPr/>
      </dsp:nvSpPr>
      <dsp:spPr>
        <a:xfrm>
          <a:off x="6235580" y="1350057"/>
          <a:ext cx="1499830" cy="1355545"/>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rgbClr val="C00000"/>
              </a:solidFill>
            </a:rPr>
            <a:t>MEL WILL FILL IN</a:t>
          </a:r>
          <a:endParaRPr lang="en-US" sz="800" kern="1200" dirty="0">
            <a:solidFill>
              <a:srgbClr val="C00000"/>
            </a:solidFill>
          </a:endParaRPr>
        </a:p>
      </dsp:txBody>
      <dsp:txXfrm>
        <a:off x="6275283" y="1389760"/>
        <a:ext cx="1420424" cy="1276139"/>
      </dsp:txXfrm>
    </dsp:sp>
    <dsp:sp modelId="{85E538CB-BD2F-574F-A94C-FEEC81309E5E}">
      <dsp:nvSpPr>
        <dsp:cNvPr id="0" name=""/>
        <dsp:cNvSpPr/>
      </dsp:nvSpPr>
      <dsp:spPr>
        <a:xfrm>
          <a:off x="6235580" y="2914147"/>
          <a:ext cx="1499830" cy="1355545"/>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rgbClr val="C00000"/>
              </a:solidFill>
            </a:rPr>
            <a:t>MEL WILL FILL IN</a:t>
          </a:r>
          <a:endParaRPr lang="en-US" sz="800" kern="1200" dirty="0">
            <a:solidFill>
              <a:srgbClr val="C00000"/>
            </a:solidFill>
          </a:endParaRPr>
        </a:p>
      </dsp:txBody>
      <dsp:txXfrm>
        <a:off x="6275283" y="2953850"/>
        <a:ext cx="1420424" cy="127613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C34055-9316-C849-A249-ED94E90DBD11}">
      <dsp:nvSpPr>
        <dsp:cNvPr id="0" name=""/>
        <dsp:cNvSpPr/>
      </dsp:nvSpPr>
      <dsp:spPr>
        <a:xfrm>
          <a:off x="0" y="0"/>
          <a:ext cx="1874787" cy="46482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FFFFFF"/>
              </a:solidFill>
            </a:rPr>
            <a:t>Purchasing and Procurement 101</a:t>
          </a:r>
          <a:endParaRPr lang="en-US" sz="2000" kern="1200" dirty="0">
            <a:solidFill>
              <a:srgbClr val="FFFFFF"/>
            </a:solidFill>
          </a:endParaRPr>
        </a:p>
      </dsp:txBody>
      <dsp:txXfrm>
        <a:off x="0" y="0"/>
        <a:ext cx="1874787" cy="1394460"/>
      </dsp:txXfrm>
    </dsp:sp>
    <dsp:sp modelId="{0A07E22C-AB9E-2640-A33E-74F1DF572B7A}">
      <dsp:nvSpPr>
        <dsp:cNvPr id="0" name=""/>
        <dsp:cNvSpPr/>
      </dsp:nvSpPr>
      <dsp:spPr>
        <a:xfrm>
          <a:off x="189389" y="1395311"/>
          <a:ext cx="1499830" cy="33267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General purchasing and procurement information</a:t>
          </a:r>
        </a:p>
      </dsp:txBody>
      <dsp:txXfrm>
        <a:off x="199133" y="1405055"/>
        <a:ext cx="1480342" cy="313182"/>
      </dsp:txXfrm>
    </dsp:sp>
    <dsp:sp modelId="{1D2FE411-837D-45FF-A481-33C356CB2BDD}">
      <dsp:nvSpPr>
        <dsp:cNvPr id="0" name=""/>
        <dsp:cNvSpPr/>
      </dsp:nvSpPr>
      <dsp:spPr>
        <a:xfrm>
          <a:off x="189389" y="1779162"/>
          <a:ext cx="1499830" cy="33267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Roles and responsibilities for purchasing and procurement</a:t>
          </a:r>
          <a:endParaRPr lang="en-US" sz="800" kern="1200" dirty="0">
            <a:solidFill>
              <a:schemeClr val="tx1"/>
            </a:solidFill>
          </a:endParaRPr>
        </a:p>
      </dsp:txBody>
      <dsp:txXfrm>
        <a:off x="199133" y="1788906"/>
        <a:ext cx="1480342" cy="313182"/>
      </dsp:txXfrm>
    </dsp:sp>
    <dsp:sp modelId="{0FD81E0F-03FC-4654-9EDE-B9C391EF8969}">
      <dsp:nvSpPr>
        <dsp:cNvPr id="0" name=""/>
        <dsp:cNvSpPr/>
      </dsp:nvSpPr>
      <dsp:spPr>
        <a:xfrm>
          <a:off x="189389" y="2163013"/>
          <a:ext cx="1499830" cy="33267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Procurement options and processes </a:t>
          </a:r>
          <a:endParaRPr lang="en-US" sz="800" kern="1200" dirty="0">
            <a:solidFill>
              <a:schemeClr val="tx1"/>
            </a:solidFill>
          </a:endParaRPr>
        </a:p>
      </dsp:txBody>
      <dsp:txXfrm>
        <a:off x="199133" y="2172757"/>
        <a:ext cx="1480342" cy="313182"/>
      </dsp:txXfrm>
    </dsp:sp>
    <dsp:sp modelId="{AAF4D124-B947-43C1-91DF-8D13468E4AE6}">
      <dsp:nvSpPr>
        <dsp:cNvPr id="0" name=""/>
        <dsp:cNvSpPr/>
      </dsp:nvSpPr>
      <dsp:spPr>
        <a:xfrm>
          <a:off x="189389" y="2546864"/>
          <a:ext cx="1499830" cy="33267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Purchasing processes</a:t>
          </a:r>
          <a:endParaRPr lang="en-US" sz="800" kern="1200" dirty="0">
            <a:solidFill>
              <a:schemeClr val="tx1"/>
            </a:solidFill>
          </a:endParaRPr>
        </a:p>
      </dsp:txBody>
      <dsp:txXfrm>
        <a:off x="199133" y="2556608"/>
        <a:ext cx="1480342" cy="313182"/>
      </dsp:txXfrm>
    </dsp:sp>
    <dsp:sp modelId="{54CBEC14-8563-4CD0-A68D-1CE776E02D36}">
      <dsp:nvSpPr>
        <dsp:cNvPr id="0" name=""/>
        <dsp:cNvSpPr/>
      </dsp:nvSpPr>
      <dsp:spPr>
        <a:xfrm>
          <a:off x="189389" y="2930715"/>
          <a:ext cx="1499830" cy="33267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Resources for purchasing and procurements</a:t>
          </a:r>
          <a:endParaRPr lang="en-US" sz="800" kern="1200" dirty="0">
            <a:solidFill>
              <a:schemeClr val="tx1"/>
            </a:solidFill>
          </a:endParaRPr>
        </a:p>
      </dsp:txBody>
      <dsp:txXfrm>
        <a:off x="199133" y="2940459"/>
        <a:ext cx="1480342" cy="313182"/>
      </dsp:txXfrm>
    </dsp:sp>
    <dsp:sp modelId="{DEAA49F1-2DAF-4C16-ABBD-BA36EF1B63E9}">
      <dsp:nvSpPr>
        <dsp:cNvPr id="0" name=""/>
        <dsp:cNvSpPr/>
      </dsp:nvSpPr>
      <dsp:spPr>
        <a:xfrm>
          <a:off x="189389" y="3314566"/>
          <a:ext cx="1499830" cy="33267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Agency roles and responsibilities and strategic alignment</a:t>
          </a:r>
          <a:endParaRPr lang="en-US" sz="800" kern="1200" dirty="0">
            <a:solidFill>
              <a:schemeClr val="tx1"/>
            </a:solidFill>
          </a:endParaRPr>
        </a:p>
      </dsp:txBody>
      <dsp:txXfrm>
        <a:off x="199133" y="3324310"/>
        <a:ext cx="1480342" cy="313182"/>
      </dsp:txXfrm>
    </dsp:sp>
    <dsp:sp modelId="{123D2409-F54C-4AB0-9E59-F451A117829B}">
      <dsp:nvSpPr>
        <dsp:cNvPr id="0" name=""/>
        <dsp:cNvSpPr/>
      </dsp:nvSpPr>
      <dsp:spPr>
        <a:xfrm>
          <a:off x="189389" y="3698417"/>
          <a:ext cx="1499830" cy="33267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Statements of Work</a:t>
          </a:r>
          <a:endParaRPr lang="en-US" sz="800" kern="1200" dirty="0">
            <a:solidFill>
              <a:schemeClr val="tx1"/>
            </a:solidFill>
          </a:endParaRPr>
        </a:p>
      </dsp:txBody>
      <dsp:txXfrm>
        <a:off x="199133" y="3708161"/>
        <a:ext cx="1480342" cy="313182"/>
      </dsp:txXfrm>
    </dsp:sp>
    <dsp:sp modelId="{782F6DFE-DC7B-4DCF-9F54-036698126B04}">
      <dsp:nvSpPr>
        <dsp:cNvPr id="0" name=""/>
        <dsp:cNvSpPr/>
      </dsp:nvSpPr>
      <dsp:spPr>
        <a:xfrm>
          <a:off x="189389" y="4082268"/>
          <a:ext cx="1499830" cy="33267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Components of contracts</a:t>
          </a:r>
          <a:endParaRPr lang="en-US" sz="800" kern="1200" dirty="0">
            <a:solidFill>
              <a:schemeClr val="tx1"/>
            </a:solidFill>
          </a:endParaRPr>
        </a:p>
      </dsp:txBody>
      <dsp:txXfrm>
        <a:off x="199133" y="4092012"/>
        <a:ext cx="1480342" cy="313182"/>
      </dsp:txXfrm>
    </dsp:sp>
    <dsp:sp modelId="{68D40636-74AB-2841-ADF0-D8E4CF6C83F9}">
      <dsp:nvSpPr>
        <dsp:cNvPr id="0" name=""/>
        <dsp:cNvSpPr/>
      </dsp:nvSpPr>
      <dsp:spPr>
        <a:xfrm>
          <a:off x="2017307" y="0"/>
          <a:ext cx="1874787" cy="46482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FFFFFF"/>
              </a:solidFill>
            </a:rPr>
            <a:t>Contract Management 101</a:t>
          </a:r>
          <a:endParaRPr lang="en-US" sz="2000" kern="1200" dirty="0">
            <a:solidFill>
              <a:srgbClr val="FFFFFF"/>
            </a:solidFill>
          </a:endParaRPr>
        </a:p>
      </dsp:txBody>
      <dsp:txXfrm>
        <a:off x="2017307" y="0"/>
        <a:ext cx="1874787" cy="1394460"/>
      </dsp:txXfrm>
    </dsp:sp>
    <dsp:sp modelId="{67F83191-C7A7-A643-9D24-3D456AB02F43}">
      <dsp:nvSpPr>
        <dsp:cNvPr id="0" name=""/>
        <dsp:cNvSpPr/>
      </dsp:nvSpPr>
      <dsp:spPr>
        <a:xfrm>
          <a:off x="2204786" y="1395311"/>
          <a:ext cx="1499830" cy="33267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Purchasing &amp; Procurement 101 – lite</a:t>
          </a:r>
        </a:p>
      </dsp:txBody>
      <dsp:txXfrm>
        <a:off x="2214530" y="1405055"/>
        <a:ext cx="1480342" cy="313182"/>
      </dsp:txXfrm>
    </dsp:sp>
    <dsp:sp modelId="{00D3427C-E170-4485-A22B-56FD4E4CC1A2}">
      <dsp:nvSpPr>
        <dsp:cNvPr id="0" name=""/>
        <dsp:cNvSpPr/>
      </dsp:nvSpPr>
      <dsp:spPr>
        <a:xfrm>
          <a:off x="2204786" y="1779162"/>
          <a:ext cx="1499830" cy="33267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Risk Assessment and Management</a:t>
          </a:r>
        </a:p>
      </dsp:txBody>
      <dsp:txXfrm>
        <a:off x="2214530" y="1788906"/>
        <a:ext cx="1480342" cy="313182"/>
      </dsp:txXfrm>
    </dsp:sp>
    <dsp:sp modelId="{68225956-B61F-470D-BCF3-E1165D5DB65B}">
      <dsp:nvSpPr>
        <dsp:cNvPr id="0" name=""/>
        <dsp:cNvSpPr/>
      </dsp:nvSpPr>
      <dsp:spPr>
        <a:xfrm>
          <a:off x="2204786" y="2163013"/>
          <a:ext cx="1499830" cy="33267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Approaches to contract monitoring</a:t>
          </a:r>
        </a:p>
      </dsp:txBody>
      <dsp:txXfrm>
        <a:off x="2214530" y="2172757"/>
        <a:ext cx="1480342" cy="313182"/>
      </dsp:txXfrm>
    </dsp:sp>
    <dsp:sp modelId="{B2A1FB12-DA8A-44CB-A761-22836D7C5D73}">
      <dsp:nvSpPr>
        <dsp:cNvPr id="0" name=""/>
        <dsp:cNvSpPr/>
      </dsp:nvSpPr>
      <dsp:spPr>
        <a:xfrm>
          <a:off x="2204786" y="2546864"/>
          <a:ext cx="1499830" cy="33267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Understanding contract terms and conditions</a:t>
          </a:r>
        </a:p>
      </dsp:txBody>
      <dsp:txXfrm>
        <a:off x="2214530" y="2556608"/>
        <a:ext cx="1480342" cy="313182"/>
      </dsp:txXfrm>
    </dsp:sp>
    <dsp:sp modelId="{01EB812F-F8FC-4B8A-B30D-D629A3BDE936}">
      <dsp:nvSpPr>
        <dsp:cNvPr id="0" name=""/>
        <dsp:cNvSpPr/>
      </dsp:nvSpPr>
      <dsp:spPr>
        <a:xfrm>
          <a:off x="2204786" y="2930715"/>
          <a:ext cx="1499830" cy="33267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Corrective Action</a:t>
          </a:r>
        </a:p>
      </dsp:txBody>
      <dsp:txXfrm>
        <a:off x="2214530" y="2940459"/>
        <a:ext cx="1480342" cy="313182"/>
      </dsp:txXfrm>
    </dsp:sp>
    <dsp:sp modelId="{CFC2835E-9469-4A12-A062-A76EF3626D0D}">
      <dsp:nvSpPr>
        <dsp:cNvPr id="0" name=""/>
        <dsp:cNvSpPr/>
      </dsp:nvSpPr>
      <dsp:spPr>
        <a:xfrm>
          <a:off x="2204786" y="3314566"/>
          <a:ext cx="1499830" cy="33267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Communication with Contractors</a:t>
          </a:r>
        </a:p>
      </dsp:txBody>
      <dsp:txXfrm>
        <a:off x="2214530" y="3324310"/>
        <a:ext cx="1480342" cy="313182"/>
      </dsp:txXfrm>
    </dsp:sp>
    <dsp:sp modelId="{084DA12F-3C45-4FBE-9F5E-CA9EA36EFBE6}">
      <dsp:nvSpPr>
        <dsp:cNvPr id="0" name=""/>
        <dsp:cNvSpPr/>
      </dsp:nvSpPr>
      <dsp:spPr>
        <a:xfrm>
          <a:off x="2204786" y="3698417"/>
          <a:ext cx="1499830" cy="33267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Employee vs. Contractor</a:t>
          </a:r>
        </a:p>
      </dsp:txBody>
      <dsp:txXfrm>
        <a:off x="2214530" y="3708161"/>
        <a:ext cx="1480342" cy="313182"/>
      </dsp:txXfrm>
    </dsp:sp>
    <dsp:sp modelId="{D0B87A0A-CAAF-42D1-8331-884B4D6D6A1A}">
      <dsp:nvSpPr>
        <dsp:cNvPr id="0" name=""/>
        <dsp:cNvSpPr/>
      </dsp:nvSpPr>
      <dsp:spPr>
        <a:xfrm>
          <a:off x="2204786" y="4082268"/>
          <a:ext cx="1499830" cy="332670"/>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Principals of Public Contracting</a:t>
          </a:r>
        </a:p>
      </dsp:txBody>
      <dsp:txXfrm>
        <a:off x="2214530" y="4092012"/>
        <a:ext cx="1480342" cy="313182"/>
      </dsp:txXfrm>
    </dsp:sp>
    <dsp:sp modelId="{33861425-4D6D-AA42-B5CC-7D32ACE3CDF4}">
      <dsp:nvSpPr>
        <dsp:cNvPr id="0" name=""/>
        <dsp:cNvSpPr/>
      </dsp:nvSpPr>
      <dsp:spPr>
        <a:xfrm>
          <a:off x="4038591" y="0"/>
          <a:ext cx="1874787" cy="46482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FFFFFF"/>
              </a:solidFill>
            </a:rPr>
            <a:t>Other Foundation Courses</a:t>
          </a:r>
          <a:endParaRPr lang="en-US" sz="2000" kern="1200" dirty="0">
            <a:solidFill>
              <a:srgbClr val="FFFFFF"/>
            </a:solidFill>
          </a:endParaRPr>
        </a:p>
      </dsp:txBody>
      <dsp:txXfrm>
        <a:off x="4038591" y="0"/>
        <a:ext cx="1874787" cy="1394460"/>
      </dsp:txXfrm>
    </dsp:sp>
    <dsp:sp modelId="{6586D999-65E9-D147-AA75-9011CB95A207}">
      <dsp:nvSpPr>
        <dsp:cNvPr id="0" name=""/>
        <dsp:cNvSpPr/>
      </dsp:nvSpPr>
      <dsp:spPr>
        <a:xfrm>
          <a:off x="4220183" y="1397297"/>
          <a:ext cx="1499830" cy="380616"/>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Small Acquisitions</a:t>
          </a:r>
          <a:endParaRPr lang="en-US" sz="800" kern="1200" dirty="0">
            <a:solidFill>
              <a:schemeClr val="tx1"/>
            </a:solidFill>
          </a:endParaRPr>
        </a:p>
      </dsp:txBody>
      <dsp:txXfrm>
        <a:off x="4231331" y="1408445"/>
        <a:ext cx="1477534" cy="358320"/>
      </dsp:txXfrm>
    </dsp:sp>
    <dsp:sp modelId="{6278C1CB-4003-AE49-A37C-B5C29CB743F0}">
      <dsp:nvSpPr>
        <dsp:cNvPr id="0" name=""/>
        <dsp:cNvSpPr/>
      </dsp:nvSpPr>
      <dsp:spPr>
        <a:xfrm>
          <a:off x="4220183" y="1836470"/>
          <a:ext cx="1499830" cy="380616"/>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Rules, Regulations and Best Practices</a:t>
          </a:r>
          <a:endParaRPr lang="en-US" sz="800" kern="1200" dirty="0">
            <a:solidFill>
              <a:schemeClr val="tx1"/>
            </a:solidFill>
          </a:endParaRPr>
        </a:p>
      </dsp:txBody>
      <dsp:txXfrm>
        <a:off x="4231331" y="1847618"/>
        <a:ext cx="1477534" cy="358320"/>
      </dsp:txXfrm>
    </dsp:sp>
    <dsp:sp modelId="{201555CE-0CC6-4240-94D3-5AC101019014}">
      <dsp:nvSpPr>
        <dsp:cNvPr id="0" name=""/>
        <dsp:cNvSpPr/>
      </dsp:nvSpPr>
      <dsp:spPr>
        <a:xfrm>
          <a:off x="4220183" y="2275643"/>
          <a:ext cx="1499830" cy="380616"/>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Executive Management Purchasing &amp; Procurement 101</a:t>
          </a:r>
          <a:endParaRPr lang="en-US" sz="800" kern="1200" dirty="0">
            <a:solidFill>
              <a:schemeClr val="tx1"/>
            </a:solidFill>
          </a:endParaRPr>
        </a:p>
      </dsp:txBody>
      <dsp:txXfrm>
        <a:off x="4231331" y="2286791"/>
        <a:ext cx="1477534" cy="358320"/>
      </dsp:txXfrm>
    </dsp:sp>
    <dsp:sp modelId="{0CF7BD11-EAE7-D441-A7C3-B7CA12A7DE0B}">
      <dsp:nvSpPr>
        <dsp:cNvPr id="0" name=""/>
        <dsp:cNvSpPr/>
      </dsp:nvSpPr>
      <dsp:spPr>
        <a:xfrm>
          <a:off x="4220183" y="2714816"/>
          <a:ext cx="1499830" cy="380616"/>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Procurement Ethics</a:t>
          </a:r>
          <a:endParaRPr lang="en-US" sz="800" kern="1200" dirty="0">
            <a:solidFill>
              <a:schemeClr val="tx1"/>
            </a:solidFill>
          </a:endParaRPr>
        </a:p>
      </dsp:txBody>
      <dsp:txXfrm>
        <a:off x="4231331" y="2725964"/>
        <a:ext cx="1477534" cy="358320"/>
      </dsp:txXfrm>
    </dsp:sp>
    <dsp:sp modelId="{A9B0EC9C-970A-4CD9-BB46-BAFBD57F5A65}">
      <dsp:nvSpPr>
        <dsp:cNvPr id="0" name=""/>
        <dsp:cNvSpPr/>
      </dsp:nvSpPr>
      <dsp:spPr>
        <a:xfrm>
          <a:off x="4220183" y="3153989"/>
          <a:ext cx="1499830" cy="380616"/>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WEBS</a:t>
          </a:r>
          <a:endParaRPr lang="en-US" sz="800" kern="1200" dirty="0">
            <a:solidFill>
              <a:schemeClr val="tx1"/>
            </a:solidFill>
          </a:endParaRPr>
        </a:p>
      </dsp:txBody>
      <dsp:txXfrm>
        <a:off x="4231331" y="3165137"/>
        <a:ext cx="1477534" cy="358320"/>
      </dsp:txXfrm>
    </dsp:sp>
    <dsp:sp modelId="{5573A071-9B42-4494-AD0F-556913DFCA87}">
      <dsp:nvSpPr>
        <dsp:cNvPr id="0" name=""/>
        <dsp:cNvSpPr/>
      </dsp:nvSpPr>
      <dsp:spPr>
        <a:xfrm>
          <a:off x="4220183" y="3593163"/>
          <a:ext cx="1499830" cy="380616"/>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Agency Contract Reporting</a:t>
          </a:r>
          <a:endParaRPr lang="en-US" sz="800" kern="1200" dirty="0">
            <a:solidFill>
              <a:schemeClr val="tx1"/>
            </a:solidFill>
          </a:endParaRPr>
        </a:p>
      </dsp:txBody>
      <dsp:txXfrm>
        <a:off x="4231331" y="3604311"/>
        <a:ext cx="1477534" cy="358320"/>
      </dsp:txXfrm>
    </dsp:sp>
    <dsp:sp modelId="{BA16D56B-738A-48A2-8C6F-551A4BE66D88}">
      <dsp:nvSpPr>
        <dsp:cNvPr id="0" name=""/>
        <dsp:cNvSpPr/>
      </dsp:nvSpPr>
      <dsp:spPr>
        <a:xfrm>
          <a:off x="4220183" y="4032336"/>
          <a:ext cx="1499830" cy="380616"/>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Client Service Contracts</a:t>
          </a:r>
          <a:endParaRPr lang="en-US" sz="800" kern="1200" dirty="0">
            <a:solidFill>
              <a:schemeClr val="tx1"/>
            </a:solidFill>
          </a:endParaRPr>
        </a:p>
      </dsp:txBody>
      <dsp:txXfrm>
        <a:off x="4231331" y="4043484"/>
        <a:ext cx="1477534" cy="358320"/>
      </dsp:txXfrm>
    </dsp:sp>
    <dsp:sp modelId="{24719371-1DF8-C04C-AE1C-9687CFACF6B8}">
      <dsp:nvSpPr>
        <dsp:cNvPr id="0" name=""/>
        <dsp:cNvSpPr/>
      </dsp:nvSpPr>
      <dsp:spPr>
        <a:xfrm>
          <a:off x="6048101" y="0"/>
          <a:ext cx="1874787" cy="46482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FFFFFF"/>
              </a:solidFill>
            </a:rPr>
            <a:t>Anticipated Future Offerings</a:t>
          </a:r>
          <a:endParaRPr lang="en-US" sz="2000" kern="1200" dirty="0">
            <a:solidFill>
              <a:srgbClr val="FFFFFF"/>
            </a:solidFill>
          </a:endParaRPr>
        </a:p>
      </dsp:txBody>
      <dsp:txXfrm>
        <a:off x="6048101" y="0"/>
        <a:ext cx="1874787" cy="1394460"/>
      </dsp:txXfrm>
    </dsp:sp>
    <dsp:sp modelId="{397B4CE5-3D99-E748-A7EC-891F3D315F2D}">
      <dsp:nvSpPr>
        <dsp:cNvPr id="0" name=""/>
        <dsp:cNvSpPr/>
      </dsp:nvSpPr>
      <dsp:spPr>
        <a:xfrm>
          <a:off x="6235580" y="1395197"/>
          <a:ext cx="1499830" cy="22055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IT Procurement Academy</a:t>
          </a:r>
          <a:endParaRPr lang="en-US" sz="800" kern="1200" dirty="0">
            <a:solidFill>
              <a:schemeClr val="tx1"/>
            </a:solidFill>
          </a:endParaRPr>
        </a:p>
      </dsp:txBody>
      <dsp:txXfrm>
        <a:off x="6242040" y="1401657"/>
        <a:ext cx="1486910" cy="207631"/>
      </dsp:txXfrm>
    </dsp:sp>
    <dsp:sp modelId="{C5D388C0-BEB8-4B46-BA98-447F97E04DC0}">
      <dsp:nvSpPr>
        <dsp:cNvPr id="0" name=""/>
        <dsp:cNvSpPr/>
      </dsp:nvSpPr>
      <dsp:spPr>
        <a:xfrm>
          <a:off x="6235580" y="1649679"/>
          <a:ext cx="1499830" cy="22055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Negotiations</a:t>
          </a:r>
          <a:endParaRPr lang="en-US" sz="800" kern="1200" dirty="0">
            <a:solidFill>
              <a:schemeClr val="tx1"/>
            </a:solidFill>
          </a:endParaRPr>
        </a:p>
      </dsp:txBody>
      <dsp:txXfrm>
        <a:off x="6242040" y="1656139"/>
        <a:ext cx="1486910" cy="207631"/>
      </dsp:txXfrm>
    </dsp:sp>
    <dsp:sp modelId="{648E5336-2AF9-4F9E-ADE3-621CFAD4AC0E}">
      <dsp:nvSpPr>
        <dsp:cNvPr id="0" name=""/>
        <dsp:cNvSpPr/>
      </dsp:nvSpPr>
      <dsp:spPr>
        <a:xfrm>
          <a:off x="6235580" y="1904161"/>
          <a:ext cx="1499830" cy="22055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Competitive Procurement and Best Practices</a:t>
          </a:r>
          <a:endParaRPr lang="en-US" sz="800" kern="1200" dirty="0">
            <a:solidFill>
              <a:schemeClr val="tx1"/>
            </a:solidFill>
          </a:endParaRPr>
        </a:p>
      </dsp:txBody>
      <dsp:txXfrm>
        <a:off x="6242040" y="1910621"/>
        <a:ext cx="1486910" cy="207631"/>
      </dsp:txXfrm>
    </dsp:sp>
    <dsp:sp modelId="{C2E7A793-9DD9-460B-9E67-AAB0FEB220B8}">
      <dsp:nvSpPr>
        <dsp:cNvPr id="0" name=""/>
        <dsp:cNvSpPr/>
      </dsp:nvSpPr>
      <dsp:spPr>
        <a:xfrm>
          <a:off x="6235580" y="2158644"/>
          <a:ext cx="1499830" cy="22055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How to Develop Requirements</a:t>
          </a:r>
          <a:endParaRPr lang="en-US" sz="800" kern="1200" dirty="0">
            <a:solidFill>
              <a:schemeClr val="tx1"/>
            </a:solidFill>
          </a:endParaRPr>
        </a:p>
      </dsp:txBody>
      <dsp:txXfrm>
        <a:off x="6242040" y="2165104"/>
        <a:ext cx="1486910" cy="207631"/>
      </dsp:txXfrm>
    </dsp:sp>
    <dsp:sp modelId="{C693B982-7EC9-4AE3-AE37-C84E4F9ECCF7}">
      <dsp:nvSpPr>
        <dsp:cNvPr id="0" name=""/>
        <dsp:cNvSpPr/>
      </dsp:nvSpPr>
      <dsp:spPr>
        <a:xfrm>
          <a:off x="6235580" y="2413126"/>
          <a:ext cx="1499830" cy="22055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Developing Statements of Work</a:t>
          </a:r>
          <a:endParaRPr lang="en-US" sz="800" kern="1200" dirty="0">
            <a:solidFill>
              <a:schemeClr val="tx1"/>
            </a:solidFill>
          </a:endParaRPr>
        </a:p>
      </dsp:txBody>
      <dsp:txXfrm>
        <a:off x="6242040" y="2419586"/>
        <a:ext cx="1486910" cy="207631"/>
      </dsp:txXfrm>
    </dsp:sp>
    <dsp:sp modelId="{A3FD08AC-19E0-4CBF-94ED-46E7D0A9E430}">
      <dsp:nvSpPr>
        <dsp:cNvPr id="0" name=""/>
        <dsp:cNvSpPr/>
      </dsp:nvSpPr>
      <dsp:spPr>
        <a:xfrm>
          <a:off x="6235580" y="2667608"/>
          <a:ext cx="1499830" cy="22055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Evaluation Processes and Methodologies</a:t>
          </a:r>
          <a:endParaRPr lang="en-US" sz="800" kern="1200" dirty="0">
            <a:solidFill>
              <a:schemeClr val="tx1"/>
            </a:solidFill>
          </a:endParaRPr>
        </a:p>
      </dsp:txBody>
      <dsp:txXfrm>
        <a:off x="6242040" y="2674068"/>
        <a:ext cx="1486910" cy="207631"/>
      </dsp:txXfrm>
    </dsp:sp>
    <dsp:sp modelId="{4C04CEE0-8576-4C4A-930E-60E612283BC9}">
      <dsp:nvSpPr>
        <dsp:cNvPr id="0" name=""/>
        <dsp:cNvSpPr/>
      </dsp:nvSpPr>
      <dsp:spPr>
        <a:xfrm>
          <a:off x="6235580" y="2922090"/>
          <a:ext cx="1499830" cy="22055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How to Write a Solid Procurement Document</a:t>
          </a:r>
          <a:endParaRPr lang="en-US" sz="800" kern="1200" dirty="0">
            <a:solidFill>
              <a:schemeClr val="tx1"/>
            </a:solidFill>
          </a:endParaRPr>
        </a:p>
      </dsp:txBody>
      <dsp:txXfrm>
        <a:off x="6242040" y="2928550"/>
        <a:ext cx="1486910" cy="207631"/>
      </dsp:txXfrm>
    </dsp:sp>
    <dsp:sp modelId="{DEA82212-4C49-4FBD-A2A6-9FD6162679D1}">
      <dsp:nvSpPr>
        <dsp:cNvPr id="0" name=""/>
        <dsp:cNvSpPr/>
      </dsp:nvSpPr>
      <dsp:spPr>
        <a:xfrm>
          <a:off x="6235580" y="3176572"/>
          <a:ext cx="1499830" cy="22055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Small and Diverse </a:t>
          </a:r>
          <a:br>
            <a:rPr lang="en-US" sz="800" kern="1200" dirty="0" smtClean="0">
              <a:solidFill>
                <a:schemeClr val="tx1"/>
              </a:solidFill>
            </a:rPr>
          </a:br>
          <a:r>
            <a:rPr lang="en-US" sz="800" kern="1200" dirty="0" smtClean="0">
              <a:solidFill>
                <a:schemeClr val="tx1"/>
              </a:solidFill>
            </a:rPr>
            <a:t>Business Outreach Methods	</a:t>
          </a:r>
          <a:endParaRPr lang="en-US" sz="800" kern="1200" dirty="0">
            <a:solidFill>
              <a:schemeClr val="tx1"/>
            </a:solidFill>
          </a:endParaRPr>
        </a:p>
      </dsp:txBody>
      <dsp:txXfrm>
        <a:off x="6242040" y="3183032"/>
        <a:ext cx="1486910" cy="207631"/>
      </dsp:txXfrm>
    </dsp:sp>
    <dsp:sp modelId="{38747434-4C34-4624-A4D2-EDE27FFEE486}">
      <dsp:nvSpPr>
        <dsp:cNvPr id="0" name=""/>
        <dsp:cNvSpPr/>
      </dsp:nvSpPr>
      <dsp:spPr>
        <a:xfrm>
          <a:off x="6235580" y="3431054"/>
          <a:ext cx="1499830" cy="22055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Contract Termination</a:t>
          </a:r>
          <a:endParaRPr lang="en-US" sz="800" kern="1200" dirty="0">
            <a:solidFill>
              <a:schemeClr val="tx1"/>
            </a:solidFill>
          </a:endParaRPr>
        </a:p>
      </dsp:txBody>
      <dsp:txXfrm>
        <a:off x="6242040" y="3437514"/>
        <a:ext cx="1486910" cy="207631"/>
      </dsp:txXfrm>
    </dsp:sp>
    <dsp:sp modelId="{C3ACBC06-161D-4831-9A46-CA661CF88A05}">
      <dsp:nvSpPr>
        <dsp:cNvPr id="0" name=""/>
        <dsp:cNvSpPr/>
      </dsp:nvSpPr>
      <dsp:spPr>
        <a:xfrm>
          <a:off x="6235580" y="3685536"/>
          <a:ext cx="1499830" cy="22055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Use of Master Contracts</a:t>
          </a:r>
          <a:endParaRPr lang="en-US" sz="800" kern="1200" dirty="0">
            <a:solidFill>
              <a:schemeClr val="tx1"/>
            </a:solidFill>
          </a:endParaRPr>
        </a:p>
      </dsp:txBody>
      <dsp:txXfrm>
        <a:off x="6242040" y="3691996"/>
        <a:ext cx="1486910" cy="207631"/>
      </dsp:txXfrm>
    </dsp:sp>
    <dsp:sp modelId="{9AA8B823-841C-4D6E-8AC9-17CF26F18189}">
      <dsp:nvSpPr>
        <dsp:cNvPr id="0" name=""/>
        <dsp:cNvSpPr/>
      </dsp:nvSpPr>
      <dsp:spPr>
        <a:xfrm>
          <a:off x="6235580" y="3940019"/>
          <a:ext cx="1499830" cy="22055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Performance Based Contracting</a:t>
          </a:r>
          <a:endParaRPr lang="en-US" sz="800" kern="1200" dirty="0">
            <a:solidFill>
              <a:schemeClr val="tx1"/>
            </a:solidFill>
          </a:endParaRPr>
        </a:p>
      </dsp:txBody>
      <dsp:txXfrm>
        <a:off x="6242040" y="3946479"/>
        <a:ext cx="1486910" cy="207631"/>
      </dsp:txXfrm>
    </dsp:sp>
    <dsp:sp modelId="{D57305C9-F18A-451D-AED4-2542CDB57024}">
      <dsp:nvSpPr>
        <dsp:cNvPr id="0" name=""/>
        <dsp:cNvSpPr/>
      </dsp:nvSpPr>
      <dsp:spPr>
        <a:xfrm>
          <a:off x="6235580" y="4194501"/>
          <a:ext cx="1499830" cy="22055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15240" rIns="20320" bIns="15240" numCol="1" spcCol="1270" anchor="ctr" anchorCtr="0">
          <a:noAutofit/>
        </a:bodyPr>
        <a:lstStyle/>
        <a:p>
          <a:pPr lvl="0" algn="ctr" defTabSz="355600">
            <a:lnSpc>
              <a:spcPct val="90000"/>
            </a:lnSpc>
            <a:spcBef>
              <a:spcPct val="0"/>
            </a:spcBef>
            <a:spcAft>
              <a:spcPct val="35000"/>
            </a:spcAft>
          </a:pPr>
          <a:r>
            <a:rPr lang="en-US" sz="800" kern="1200" dirty="0" smtClean="0">
              <a:solidFill>
                <a:schemeClr val="tx1"/>
              </a:solidFill>
            </a:rPr>
            <a:t>More </a:t>
          </a:r>
          <a:r>
            <a:rPr lang="en-US" sz="800" kern="1200" dirty="0" smtClean="0">
              <a:solidFill>
                <a:schemeClr val="tx1"/>
              </a:solidFill>
            </a:rPr>
            <a:t>TBD by DES and TAG</a:t>
          </a:r>
          <a:endParaRPr lang="en-US" sz="800" kern="1200" dirty="0" smtClean="0">
            <a:solidFill>
              <a:schemeClr val="tx1"/>
            </a:solidFill>
          </a:endParaRPr>
        </a:p>
        <a:p>
          <a:pPr lvl="0" algn="ctr" defTabSz="355600">
            <a:lnSpc>
              <a:spcPct val="90000"/>
            </a:lnSpc>
            <a:spcBef>
              <a:spcPct val="0"/>
            </a:spcBef>
            <a:spcAft>
              <a:spcPct val="35000"/>
            </a:spcAft>
          </a:pPr>
          <a:endParaRPr lang="en-US" sz="500" kern="1200" dirty="0">
            <a:solidFill>
              <a:schemeClr val="tx1"/>
            </a:solidFill>
          </a:endParaRPr>
        </a:p>
      </dsp:txBody>
      <dsp:txXfrm>
        <a:off x="6242040" y="4200961"/>
        <a:ext cx="1486910" cy="20763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C34055-9316-C849-A249-ED94E90DBD11}">
      <dsp:nvSpPr>
        <dsp:cNvPr id="0" name=""/>
        <dsp:cNvSpPr/>
      </dsp:nvSpPr>
      <dsp:spPr>
        <a:xfrm>
          <a:off x="0" y="0"/>
          <a:ext cx="1856761" cy="44958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FFFFFF"/>
              </a:solidFill>
            </a:rPr>
            <a:t>Procurement Professionals</a:t>
          </a:r>
          <a:endParaRPr lang="en-US" sz="2400" kern="1200" dirty="0">
            <a:solidFill>
              <a:srgbClr val="FFFFFF"/>
            </a:solidFill>
          </a:endParaRPr>
        </a:p>
      </dsp:txBody>
      <dsp:txXfrm>
        <a:off x="0" y="0"/>
        <a:ext cx="1856761" cy="1348740"/>
      </dsp:txXfrm>
    </dsp:sp>
    <dsp:sp modelId="{0A07E22C-AB9E-2640-A33E-74F1DF572B7A}">
      <dsp:nvSpPr>
        <dsp:cNvPr id="0" name=""/>
        <dsp:cNvSpPr/>
      </dsp:nvSpPr>
      <dsp:spPr>
        <a:xfrm>
          <a:off x="187568" y="1349892"/>
          <a:ext cx="1485408" cy="25648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Purchasing/Procurement Coordination</a:t>
          </a:r>
        </a:p>
      </dsp:txBody>
      <dsp:txXfrm>
        <a:off x="195080" y="1357404"/>
        <a:ext cx="1470384" cy="241459"/>
      </dsp:txXfrm>
    </dsp:sp>
    <dsp:sp modelId="{2ECEAA03-366F-4094-B5D9-520ABE66FF80}">
      <dsp:nvSpPr>
        <dsp:cNvPr id="0" name=""/>
        <dsp:cNvSpPr/>
      </dsp:nvSpPr>
      <dsp:spPr>
        <a:xfrm>
          <a:off x="187568" y="1645834"/>
          <a:ext cx="1485408" cy="25648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Supply Chain Management</a:t>
          </a:r>
        </a:p>
      </dsp:txBody>
      <dsp:txXfrm>
        <a:off x="195080" y="1653346"/>
        <a:ext cx="1470384" cy="241459"/>
      </dsp:txXfrm>
    </dsp:sp>
    <dsp:sp modelId="{5D2E4FFE-CBF1-4C1E-8658-B1E4001321A2}">
      <dsp:nvSpPr>
        <dsp:cNvPr id="0" name=""/>
        <dsp:cNvSpPr/>
      </dsp:nvSpPr>
      <dsp:spPr>
        <a:xfrm>
          <a:off x="187568" y="1941777"/>
          <a:ext cx="1485408" cy="25648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Advises on procurement law\policy/procedures</a:t>
          </a:r>
        </a:p>
      </dsp:txBody>
      <dsp:txXfrm>
        <a:off x="195080" y="1949289"/>
        <a:ext cx="1470384" cy="241459"/>
      </dsp:txXfrm>
    </dsp:sp>
    <dsp:sp modelId="{7FAD2025-2F76-4B2A-864F-C4CE453B5210}">
      <dsp:nvSpPr>
        <dsp:cNvPr id="0" name=""/>
        <dsp:cNvSpPr/>
      </dsp:nvSpPr>
      <dsp:spPr>
        <a:xfrm>
          <a:off x="187568" y="2237719"/>
          <a:ext cx="1485408" cy="25648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Develops procurement documents and contracts</a:t>
          </a:r>
        </a:p>
      </dsp:txBody>
      <dsp:txXfrm>
        <a:off x="195080" y="2245231"/>
        <a:ext cx="1470384" cy="241459"/>
      </dsp:txXfrm>
    </dsp:sp>
    <dsp:sp modelId="{66FD11EA-022D-4D40-9984-93D8B15D2B9A}">
      <dsp:nvSpPr>
        <dsp:cNvPr id="0" name=""/>
        <dsp:cNvSpPr/>
      </dsp:nvSpPr>
      <dsp:spPr>
        <a:xfrm>
          <a:off x="187568" y="2533662"/>
          <a:ext cx="1485408" cy="25648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Develops specifications</a:t>
          </a:r>
        </a:p>
      </dsp:txBody>
      <dsp:txXfrm>
        <a:off x="195080" y="2541174"/>
        <a:ext cx="1470384" cy="241459"/>
      </dsp:txXfrm>
    </dsp:sp>
    <dsp:sp modelId="{40661AB2-32DB-45F6-819F-7BD294E5FC62}">
      <dsp:nvSpPr>
        <dsp:cNvPr id="0" name=""/>
        <dsp:cNvSpPr/>
      </dsp:nvSpPr>
      <dsp:spPr>
        <a:xfrm>
          <a:off x="187568" y="2829604"/>
          <a:ext cx="1485408" cy="25648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Vendor cures and terminations</a:t>
          </a:r>
        </a:p>
      </dsp:txBody>
      <dsp:txXfrm>
        <a:off x="195080" y="2837116"/>
        <a:ext cx="1470384" cy="241459"/>
      </dsp:txXfrm>
    </dsp:sp>
    <dsp:sp modelId="{F8F08AA3-07A8-44D2-9AD0-5E851667A293}">
      <dsp:nvSpPr>
        <dsp:cNvPr id="0" name=""/>
        <dsp:cNvSpPr/>
      </dsp:nvSpPr>
      <dsp:spPr>
        <a:xfrm>
          <a:off x="187568" y="3125546"/>
          <a:ext cx="1485408" cy="25648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Negotiations</a:t>
          </a:r>
        </a:p>
      </dsp:txBody>
      <dsp:txXfrm>
        <a:off x="195080" y="3133058"/>
        <a:ext cx="1470384" cy="241459"/>
      </dsp:txXfrm>
    </dsp:sp>
    <dsp:sp modelId="{477CD0DE-401D-4885-8ED5-9810B3848936}">
      <dsp:nvSpPr>
        <dsp:cNvPr id="0" name=""/>
        <dsp:cNvSpPr/>
      </dsp:nvSpPr>
      <dsp:spPr>
        <a:xfrm>
          <a:off x="187568" y="3421489"/>
          <a:ext cx="1485408" cy="25648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Manages procurement risks</a:t>
          </a:r>
        </a:p>
      </dsp:txBody>
      <dsp:txXfrm>
        <a:off x="195080" y="3429001"/>
        <a:ext cx="1470384" cy="241459"/>
      </dsp:txXfrm>
    </dsp:sp>
    <dsp:sp modelId="{D4CD98F7-6371-43B8-A984-A16BC5C52C73}">
      <dsp:nvSpPr>
        <dsp:cNvPr id="0" name=""/>
        <dsp:cNvSpPr/>
      </dsp:nvSpPr>
      <dsp:spPr>
        <a:xfrm>
          <a:off x="187568" y="3717431"/>
          <a:ext cx="1485408" cy="25648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Filing and Reporting</a:t>
          </a:r>
        </a:p>
      </dsp:txBody>
      <dsp:txXfrm>
        <a:off x="195080" y="3724943"/>
        <a:ext cx="1470384" cy="241459"/>
      </dsp:txXfrm>
    </dsp:sp>
    <dsp:sp modelId="{278CEFAC-2C35-4027-B7F7-D97420E0B889}">
      <dsp:nvSpPr>
        <dsp:cNvPr id="0" name=""/>
        <dsp:cNvSpPr/>
      </dsp:nvSpPr>
      <dsp:spPr>
        <a:xfrm>
          <a:off x="187568" y="4013374"/>
          <a:ext cx="1485408" cy="25648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Partners with and advises contract managers</a:t>
          </a:r>
        </a:p>
      </dsp:txBody>
      <dsp:txXfrm>
        <a:off x="195080" y="4020886"/>
        <a:ext cx="1470384" cy="241459"/>
      </dsp:txXfrm>
    </dsp:sp>
    <dsp:sp modelId="{68D40636-74AB-2841-ADF0-D8E4CF6C83F9}">
      <dsp:nvSpPr>
        <dsp:cNvPr id="0" name=""/>
        <dsp:cNvSpPr/>
      </dsp:nvSpPr>
      <dsp:spPr>
        <a:xfrm>
          <a:off x="1997910" y="0"/>
          <a:ext cx="1856761" cy="44958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FFFFFF"/>
              </a:solidFill>
            </a:rPr>
            <a:t>Contract Managers</a:t>
          </a:r>
          <a:endParaRPr lang="en-US" sz="2400" kern="1200" dirty="0">
            <a:solidFill>
              <a:srgbClr val="FFFFFF"/>
            </a:solidFill>
          </a:endParaRPr>
        </a:p>
      </dsp:txBody>
      <dsp:txXfrm>
        <a:off x="1997910" y="0"/>
        <a:ext cx="1856761" cy="1348740"/>
      </dsp:txXfrm>
    </dsp:sp>
    <dsp:sp modelId="{22BF2DE8-0426-4484-A032-E9BAA2E3BBA0}">
      <dsp:nvSpPr>
        <dsp:cNvPr id="0" name=""/>
        <dsp:cNvSpPr/>
      </dsp:nvSpPr>
      <dsp:spPr>
        <a:xfrm>
          <a:off x="2183586" y="1349563"/>
          <a:ext cx="1485408" cy="32176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Initiate procurement need</a:t>
          </a:r>
        </a:p>
      </dsp:txBody>
      <dsp:txXfrm>
        <a:off x="2193010" y="1358987"/>
        <a:ext cx="1466560" cy="302915"/>
      </dsp:txXfrm>
    </dsp:sp>
    <dsp:sp modelId="{C9F9B454-408C-4EF9-8815-52B17BD2CDF3}">
      <dsp:nvSpPr>
        <dsp:cNvPr id="0" name=""/>
        <dsp:cNvSpPr/>
      </dsp:nvSpPr>
      <dsp:spPr>
        <a:xfrm>
          <a:off x="2183586" y="1720828"/>
          <a:ext cx="1485408" cy="32176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Develops deliverables and specifications</a:t>
          </a:r>
        </a:p>
      </dsp:txBody>
      <dsp:txXfrm>
        <a:off x="2193010" y="1730252"/>
        <a:ext cx="1466560" cy="302915"/>
      </dsp:txXfrm>
    </dsp:sp>
    <dsp:sp modelId="{1DBCEBE6-43C2-4946-9EFC-269D74ACAFAC}">
      <dsp:nvSpPr>
        <dsp:cNvPr id="0" name=""/>
        <dsp:cNvSpPr/>
      </dsp:nvSpPr>
      <dsp:spPr>
        <a:xfrm>
          <a:off x="2183586" y="2092094"/>
          <a:ext cx="1485408" cy="32176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Ensures budget resources</a:t>
          </a:r>
        </a:p>
      </dsp:txBody>
      <dsp:txXfrm>
        <a:off x="2193010" y="2101518"/>
        <a:ext cx="1466560" cy="302915"/>
      </dsp:txXfrm>
    </dsp:sp>
    <dsp:sp modelId="{72972B8F-26E3-4431-807C-09AF105D2683}">
      <dsp:nvSpPr>
        <dsp:cNvPr id="0" name=""/>
        <dsp:cNvSpPr/>
      </dsp:nvSpPr>
      <dsp:spPr>
        <a:xfrm>
          <a:off x="2183586" y="2463360"/>
          <a:ext cx="1485408" cy="32176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Partner with Contract office to ensure compliance</a:t>
          </a:r>
        </a:p>
      </dsp:txBody>
      <dsp:txXfrm>
        <a:off x="2193010" y="2472784"/>
        <a:ext cx="1466560" cy="302915"/>
      </dsp:txXfrm>
    </dsp:sp>
    <dsp:sp modelId="{7905A2BF-1CB1-4769-BABF-04925026473A}">
      <dsp:nvSpPr>
        <dsp:cNvPr id="0" name=""/>
        <dsp:cNvSpPr/>
      </dsp:nvSpPr>
      <dsp:spPr>
        <a:xfrm>
          <a:off x="2183586" y="2834626"/>
          <a:ext cx="1485408" cy="32176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Negotiations</a:t>
          </a:r>
        </a:p>
      </dsp:txBody>
      <dsp:txXfrm>
        <a:off x="2193010" y="2844050"/>
        <a:ext cx="1466560" cy="302915"/>
      </dsp:txXfrm>
    </dsp:sp>
    <dsp:sp modelId="{AE29AB9C-ACA1-4DBB-AD05-CDD75ABFCABC}">
      <dsp:nvSpPr>
        <dsp:cNvPr id="0" name=""/>
        <dsp:cNvSpPr/>
      </dsp:nvSpPr>
      <dsp:spPr>
        <a:xfrm>
          <a:off x="2183586" y="3205891"/>
          <a:ext cx="1485408" cy="32176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Manage risk and Monitor contracts</a:t>
          </a:r>
        </a:p>
      </dsp:txBody>
      <dsp:txXfrm>
        <a:off x="2193010" y="3215315"/>
        <a:ext cx="1466560" cy="302915"/>
      </dsp:txXfrm>
    </dsp:sp>
    <dsp:sp modelId="{AF44DEF7-4A45-42D0-B3F6-C6D1B85C4AB0}">
      <dsp:nvSpPr>
        <dsp:cNvPr id="0" name=""/>
        <dsp:cNvSpPr/>
      </dsp:nvSpPr>
      <dsp:spPr>
        <a:xfrm>
          <a:off x="2183586" y="3577157"/>
          <a:ext cx="1485408" cy="32176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Communicate with Contractor</a:t>
          </a:r>
        </a:p>
      </dsp:txBody>
      <dsp:txXfrm>
        <a:off x="2193010" y="3586581"/>
        <a:ext cx="1466560" cy="302915"/>
      </dsp:txXfrm>
    </dsp:sp>
    <dsp:sp modelId="{F36C4A21-197E-438E-955B-6B82B8C28FB9}">
      <dsp:nvSpPr>
        <dsp:cNvPr id="0" name=""/>
        <dsp:cNvSpPr/>
      </dsp:nvSpPr>
      <dsp:spPr>
        <a:xfrm>
          <a:off x="2183586" y="3948423"/>
          <a:ext cx="1485408" cy="321763"/>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smtClean="0">
              <a:solidFill>
                <a:schemeClr val="tx1"/>
              </a:solidFill>
            </a:rPr>
            <a:t>Provide technical assistance to Contractors</a:t>
          </a:r>
        </a:p>
      </dsp:txBody>
      <dsp:txXfrm>
        <a:off x="2193010" y="3957847"/>
        <a:ext cx="1466560" cy="302915"/>
      </dsp:txXfrm>
    </dsp:sp>
    <dsp:sp modelId="{33861425-4D6D-AA42-B5CC-7D32ACE3CDF4}">
      <dsp:nvSpPr>
        <dsp:cNvPr id="0" name=""/>
        <dsp:cNvSpPr/>
      </dsp:nvSpPr>
      <dsp:spPr>
        <a:xfrm>
          <a:off x="3993928" y="0"/>
          <a:ext cx="1856761" cy="44958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FFFFFF"/>
              </a:solidFill>
            </a:rPr>
            <a:t>Executive Management</a:t>
          </a:r>
          <a:endParaRPr lang="en-US" sz="2400" kern="1200" dirty="0">
            <a:solidFill>
              <a:srgbClr val="FFFFFF"/>
            </a:solidFill>
          </a:endParaRPr>
        </a:p>
      </dsp:txBody>
      <dsp:txXfrm>
        <a:off x="3993928" y="0"/>
        <a:ext cx="1856761" cy="1348740"/>
      </dsp:txXfrm>
    </dsp:sp>
    <dsp:sp modelId="{6586D999-65E9-D147-AA75-9011CB95A207}">
      <dsp:nvSpPr>
        <dsp:cNvPr id="0" name=""/>
        <dsp:cNvSpPr/>
      </dsp:nvSpPr>
      <dsp:spPr>
        <a:xfrm>
          <a:off x="4179604" y="1349590"/>
          <a:ext cx="1485408" cy="52010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Ensures Agency compliance with procurement laws/policies and procedures</a:t>
          </a:r>
          <a:endParaRPr lang="en-US" sz="1000" kern="1200" dirty="0">
            <a:solidFill>
              <a:schemeClr val="tx1"/>
            </a:solidFill>
          </a:endParaRPr>
        </a:p>
      </dsp:txBody>
      <dsp:txXfrm>
        <a:off x="4194837" y="1364823"/>
        <a:ext cx="1454942" cy="489635"/>
      </dsp:txXfrm>
    </dsp:sp>
    <dsp:sp modelId="{5CDF382A-073B-4CEA-9404-B0D2A5A54BD3}">
      <dsp:nvSpPr>
        <dsp:cNvPr id="0" name=""/>
        <dsp:cNvSpPr/>
      </dsp:nvSpPr>
      <dsp:spPr>
        <a:xfrm>
          <a:off x="4179604" y="1949707"/>
          <a:ext cx="1485408" cy="52010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Authorizes procurement</a:t>
          </a:r>
          <a:endParaRPr lang="en-US" sz="1000" kern="1200" dirty="0">
            <a:solidFill>
              <a:schemeClr val="tx1"/>
            </a:solidFill>
          </a:endParaRPr>
        </a:p>
      </dsp:txBody>
      <dsp:txXfrm>
        <a:off x="4194837" y="1964940"/>
        <a:ext cx="1454942" cy="489635"/>
      </dsp:txXfrm>
    </dsp:sp>
    <dsp:sp modelId="{7BB834BB-4DFA-448E-A7B2-7E14C6828F60}">
      <dsp:nvSpPr>
        <dsp:cNvPr id="0" name=""/>
        <dsp:cNvSpPr/>
      </dsp:nvSpPr>
      <dsp:spPr>
        <a:xfrm>
          <a:off x="4179604" y="2549824"/>
          <a:ext cx="1485408" cy="52010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Requests additional delegated authority and exemptions</a:t>
          </a:r>
          <a:endParaRPr lang="en-US" sz="1000" kern="1200" dirty="0">
            <a:solidFill>
              <a:schemeClr val="tx1"/>
            </a:solidFill>
          </a:endParaRPr>
        </a:p>
      </dsp:txBody>
      <dsp:txXfrm>
        <a:off x="4194837" y="2565057"/>
        <a:ext cx="1454942" cy="489635"/>
      </dsp:txXfrm>
    </dsp:sp>
    <dsp:sp modelId="{6B6052B5-B796-4F6A-83AA-30B6213F6077}">
      <dsp:nvSpPr>
        <dsp:cNvPr id="0" name=""/>
        <dsp:cNvSpPr/>
      </dsp:nvSpPr>
      <dsp:spPr>
        <a:xfrm>
          <a:off x="4179604" y="3149941"/>
          <a:ext cx="1485408" cy="52010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Executes contracts or delegates authority</a:t>
          </a:r>
          <a:endParaRPr lang="en-US" sz="1000" kern="1200" dirty="0">
            <a:solidFill>
              <a:schemeClr val="tx1"/>
            </a:solidFill>
          </a:endParaRPr>
        </a:p>
      </dsp:txBody>
      <dsp:txXfrm>
        <a:off x="4194837" y="3165174"/>
        <a:ext cx="1454942" cy="489635"/>
      </dsp:txXfrm>
    </dsp:sp>
    <dsp:sp modelId="{E1A073FA-3B38-4B6A-8567-DE0FEDE48BB0}">
      <dsp:nvSpPr>
        <dsp:cNvPr id="0" name=""/>
        <dsp:cNvSpPr/>
      </dsp:nvSpPr>
      <dsp:spPr>
        <a:xfrm>
          <a:off x="4179604" y="3750058"/>
          <a:ext cx="1485408" cy="520101"/>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Sometimes manage contracts or participates in procurement activities</a:t>
          </a:r>
          <a:endParaRPr lang="en-US" sz="1000" kern="1200" dirty="0">
            <a:solidFill>
              <a:schemeClr val="tx1"/>
            </a:solidFill>
          </a:endParaRPr>
        </a:p>
      </dsp:txBody>
      <dsp:txXfrm>
        <a:off x="4194837" y="3765291"/>
        <a:ext cx="1454942" cy="489635"/>
      </dsp:txXfrm>
    </dsp:sp>
    <dsp:sp modelId="{24719371-1DF8-C04C-AE1C-9687CFACF6B8}">
      <dsp:nvSpPr>
        <dsp:cNvPr id="0" name=""/>
        <dsp:cNvSpPr/>
      </dsp:nvSpPr>
      <dsp:spPr>
        <a:xfrm>
          <a:off x="5989946" y="0"/>
          <a:ext cx="1856761" cy="4495800"/>
        </a:xfrm>
        <a:prstGeom prst="roundRect">
          <a:avLst>
            <a:gd name="adj" fmla="val 10000"/>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FFFFFF"/>
              </a:solidFill>
            </a:rPr>
            <a:t>Small Purchasers</a:t>
          </a:r>
          <a:endParaRPr lang="en-US" sz="2400" kern="1200" dirty="0">
            <a:solidFill>
              <a:srgbClr val="FFFFFF"/>
            </a:solidFill>
          </a:endParaRPr>
        </a:p>
      </dsp:txBody>
      <dsp:txXfrm>
        <a:off x="5989946" y="0"/>
        <a:ext cx="1856761" cy="1348740"/>
      </dsp:txXfrm>
    </dsp:sp>
    <dsp:sp modelId="{397B4CE5-3D99-E748-A7EC-891F3D315F2D}">
      <dsp:nvSpPr>
        <dsp:cNvPr id="0" name=""/>
        <dsp:cNvSpPr/>
      </dsp:nvSpPr>
      <dsp:spPr>
        <a:xfrm>
          <a:off x="6175622" y="1348849"/>
          <a:ext cx="1485408" cy="654942"/>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Conducts small procurement from Master Contacts</a:t>
          </a:r>
          <a:endParaRPr lang="en-US" sz="1200" kern="1200" dirty="0">
            <a:solidFill>
              <a:schemeClr val="tx1"/>
            </a:solidFill>
          </a:endParaRPr>
        </a:p>
      </dsp:txBody>
      <dsp:txXfrm>
        <a:off x="6194805" y="1368032"/>
        <a:ext cx="1447042" cy="616576"/>
      </dsp:txXfrm>
    </dsp:sp>
    <dsp:sp modelId="{2BE85C52-95F6-4203-932E-CBEBF096B772}">
      <dsp:nvSpPr>
        <dsp:cNvPr id="0" name=""/>
        <dsp:cNvSpPr/>
      </dsp:nvSpPr>
      <dsp:spPr>
        <a:xfrm>
          <a:off x="6175622" y="2104552"/>
          <a:ext cx="1485408" cy="654942"/>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P-Card purchases w/in limits of authority</a:t>
          </a:r>
          <a:endParaRPr lang="en-US" sz="1200" kern="1200" dirty="0">
            <a:solidFill>
              <a:schemeClr val="tx1"/>
            </a:solidFill>
          </a:endParaRPr>
        </a:p>
      </dsp:txBody>
      <dsp:txXfrm>
        <a:off x="6194805" y="2123735"/>
        <a:ext cx="1447042" cy="616576"/>
      </dsp:txXfrm>
    </dsp:sp>
    <dsp:sp modelId="{BA6A07EC-644B-4B58-AE85-B5E05E5C26C8}">
      <dsp:nvSpPr>
        <dsp:cNvPr id="0" name=""/>
        <dsp:cNvSpPr/>
      </dsp:nvSpPr>
      <dsp:spPr>
        <a:xfrm>
          <a:off x="6175622" y="2860255"/>
          <a:ext cx="1485408" cy="654942"/>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Conducts low risk direct buys</a:t>
          </a:r>
          <a:endParaRPr lang="en-US" sz="1200" kern="1200" dirty="0">
            <a:solidFill>
              <a:schemeClr val="tx1"/>
            </a:solidFill>
          </a:endParaRPr>
        </a:p>
      </dsp:txBody>
      <dsp:txXfrm>
        <a:off x="6194805" y="2879438"/>
        <a:ext cx="1447042" cy="616576"/>
      </dsp:txXfrm>
    </dsp:sp>
    <dsp:sp modelId="{D3811120-8629-4DB3-BA45-6A08DF79C75C}">
      <dsp:nvSpPr>
        <dsp:cNvPr id="0" name=""/>
        <dsp:cNvSpPr/>
      </dsp:nvSpPr>
      <dsp:spPr>
        <a:xfrm>
          <a:off x="6175622" y="3615957"/>
          <a:ext cx="1485408" cy="654942"/>
        </a:xfrm>
        <a:prstGeom prst="roundRect">
          <a:avLst>
            <a:gd name="adj" fmla="val 10000"/>
          </a:avLst>
        </a:prstGeom>
        <a:solidFill>
          <a:srgbClr val="BFBFB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Supplies inventory and stockrooms – </a:t>
          </a:r>
          <a:r>
            <a:rPr lang="en-US" sz="1200" kern="1200" smtClean="0">
              <a:solidFill>
                <a:schemeClr val="tx1"/>
              </a:solidFill>
            </a:rPr>
            <a:t>office </a:t>
          </a:r>
          <a:endParaRPr lang="en-US" sz="1200" kern="1200" dirty="0">
            <a:solidFill>
              <a:schemeClr val="tx1"/>
            </a:solidFill>
          </a:endParaRPr>
        </a:p>
      </dsp:txBody>
      <dsp:txXfrm>
        <a:off x="6194805" y="3635140"/>
        <a:ext cx="1447042" cy="61657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5294D073-375B-4414-951B-1CB3216E2BB8}" type="datetimeFigureOut">
              <a:rPr lang="en-US" smtClean="0"/>
              <a:pPr/>
              <a:t>6/18/2014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906C41FE-50D3-409A-B028-0F48A32A3A64}" type="slidenum">
              <a:rPr lang="en-US" smtClean="0"/>
              <a:pPr/>
              <a:t>‹#›</a:t>
            </a:fld>
            <a:endParaRPr lang="en-US"/>
          </a:p>
        </p:txBody>
      </p:sp>
    </p:spTree>
    <p:extLst>
      <p:ext uri="{BB962C8B-B14F-4D97-AF65-F5344CB8AC3E}">
        <p14:creationId xmlns:p14="http://schemas.microsoft.com/office/powerpoint/2010/main" val="4278454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apps.leg.wa.gov/RCW/default.aspx?cite=39.26&amp;full=true"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Pick a logo for the main page of your presentation.  Delet</a:t>
            </a:r>
            <a:r>
              <a:rPr lang="en-US" baseline="0" dirty="0" smtClean="0"/>
              <a:t>e the other logo.</a:t>
            </a:r>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a:r>
              <a:rPr lang="en-US" sz="1200" b="1" dirty="0" smtClean="0">
                <a:effectLst/>
                <a:latin typeface="Times New Roman"/>
                <a:ea typeface="Arial"/>
              </a:rPr>
              <a:t>Sole Source, Emergency, Direct Buy </a:t>
            </a:r>
            <a:r>
              <a:rPr lang="en-US" sz="1200" dirty="0" smtClean="0">
                <a:effectLst/>
                <a:latin typeface="Times New Roman"/>
                <a:ea typeface="Arial"/>
              </a:rPr>
              <a:t>- This two hour class is designed for agency and higher education personnel, who develop, manage or execute sole source and/or emergency contracts for goods and/or services. The first hour will provide an introduction to statutory and regulatory requirements and how they apply to agencies' real life contracting needs. The second hour will provide a review of the contract filing process from the initial writing stages to the sign-off process at DES, including a demonstration of the Sole Source Contracts Database (SSCD). </a:t>
            </a:r>
          </a:p>
          <a:p>
            <a:pPr marL="0" marR="0"/>
            <a:endParaRPr lang="en-US" dirty="0">
              <a:latin typeface="Times New Roman"/>
              <a:ea typeface="Arial"/>
            </a:endParaRPr>
          </a:p>
          <a:p>
            <a:pPr marL="0" marR="0"/>
            <a:r>
              <a:rPr lang="en-US" sz="1200" b="1" dirty="0" smtClean="0">
                <a:effectLst/>
                <a:latin typeface="Times New Roman"/>
                <a:ea typeface="Arial"/>
              </a:rPr>
              <a:t>Contract Reporting – </a:t>
            </a:r>
            <a:r>
              <a:rPr lang="en-US" sz="1200" dirty="0" smtClean="0">
                <a:effectLst/>
                <a:latin typeface="Times New Roman"/>
                <a:ea typeface="Arial"/>
              </a:rPr>
              <a:t>The training was designed for the initial pilot agencies with reports due in October 2013 and Opt-in 1 in February 2014, reports due March 30, 2014, and Opt-in 2, with reports due on June 30, 2014.  </a:t>
            </a:r>
          </a:p>
          <a:p>
            <a:pPr marL="0" marR="0"/>
            <a:endParaRPr lang="en-US" b="1" dirty="0">
              <a:latin typeface="Times New Roman"/>
              <a:ea typeface="Arial"/>
            </a:endParaRPr>
          </a:p>
          <a:p>
            <a:pPr marL="0" marR="0"/>
            <a:r>
              <a:rPr lang="en-US" sz="1200" b="1" dirty="0" smtClean="0">
                <a:effectLst/>
                <a:latin typeface="Times New Roman"/>
                <a:ea typeface="Arial"/>
              </a:rPr>
              <a:t>Next trainings will begin in July 2014 for the first formal reports due from all agencies on September 1, 2014</a:t>
            </a:r>
          </a:p>
          <a:p>
            <a:pPr marL="0" marR="0"/>
            <a:endParaRPr lang="en-US" b="1" dirty="0">
              <a:latin typeface="Times New Roman"/>
              <a:ea typeface="Arial"/>
            </a:endParaRPr>
          </a:p>
          <a:p>
            <a:r>
              <a:rPr lang="en-US" b="1" dirty="0">
                <a:latin typeface="Arial"/>
                <a:ea typeface="Calibri"/>
                <a:cs typeface="Times New Roman"/>
              </a:rPr>
              <a:t>Overview of Procurement and Contract Management in the State of </a:t>
            </a:r>
            <a:r>
              <a:rPr lang="en-US" b="1" dirty="0" smtClean="0">
                <a:latin typeface="Arial"/>
                <a:ea typeface="Calibri"/>
                <a:cs typeface="Times New Roman"/>
              </a:rPr>
              <a:t>Washington - </a:t>
            </a:r>
            <a:endParaRPr lang="en-US" dirty="0">
              <a:ea typeface="Calibri"/>
              <a:cs typeface="Times New Roman"/>
            </a:endParaRPr>
          </a:p>
          <a:p>
            <a:r>
              <a:rPr lang="en-US" dirty="0">
                <a:latin typeface="Arial"/>
                <a:ea typeface="Calibri"/>
                <a:cs typeface="Times New Roman"/>
              </a:rPr>
              <a:t>This 6-hour class is designed for agency and higher education personnel who develop, manage and execute contracts for goods and/or services. The class will provide an overview and introduction to statutory and regulatory requirements under </a:t>
            </a:r>
            <a:r>
              <a:rPr lang="en-US" u="sng" dirty="0">
                <a:solidFill>
                  <a:srgbClr val="0000FF"/>
                </a:solidFill>
                <a:latin typeface="Arial"/>
                <a:ea typeface="Calibri"/>
                <a:cs typeface="Times New Roman"/>
                <a:hlinkClick r:id="rId3"/>
              </a:rPr>
              <a:t>chapter 39.26 RCW</a:t>
            </a:r>
            <a:r>
              <a:rPr lang="en-US" dirty="0">
                <a:latin typeface="Arial"/>
                <a:ea typeface="Calibri"/>
                <a:cs typeface="Times New Roman"/>
              </a:rPr>
              <a:t>, as well as best business practices, for competitive, sole source, direct-buy and emergency contracts.  Additionally, the training will cover topics, including but not limited to, delegation of authority, the competitive process, conflict of interest, exceptions, exemptions and critical thinking to determine procurement options available, development of statement of work, contract management and monitoring, risk assessment and mitigation, and transparency. </a:t>
            </a:r>
            <a:endParaRPr lang="en-US" dirty="0" smtClean="0">
              <a:latin typeface="Arial"/>
              <a:ea typeface="Calibri"/>
              <a:cs typeface="Times New Roman"/>
            </a:endParaRPr>
          </a:p>
          <a:p>
            <a:r>
              <a:rPr lang="en-US" b="1" dirty="0" smtClean="0">
                <a:latin typeface="Arial"/>
                <a:ea typeface="Calibri"/>
                <a:cs typeface="Times New Roman"/>
              </a:rPr>
              <a:t>This class did not meet the training requirements under RCW 39.26.110</a:t>
            </a:r>
            <a:endParaRPr lang="en-US" b="1" dirty="0">
              <a:ea typeface="Calibri"/>
              <a:cs typeface="Times New Roman"/>
            </a:endParaRPr>
          </a:p>
          <a:p>
            <a:pPr marL="0" marR="0"/>
            <a:endParaRPr lang="en-US" sz="1200" b="1" dirty="0" smtClean="0">
              <a:effectLst/>
              <a:latin typeface="Times New Roman"/>
              <a:ea typeface="Arial"/>
            </a:endParaRPr>
          </a:p>
          <a:p>
            <a:pPr marL="0" marR="0"/>
            <a:endParaRPr lang="en-US" dirty="0" smtClean="0">
              <a:latin typeface="Times New Roman"/>
              <a:ea typeface="Arial"/>
            </a:endParaRPr>
          </a:p>
          <a:p>
            <a:pPr marL="0" marR="0"/>
            <a:endParaRPr lang="en-US" dirty="0">
              <a:latin typeface="Times New Roman"/>
              <a:ea typeface="Arial"/>
            </a:endParaRPr>
          </a:p>
          <a:p>
            <a:pPr marL="0" marR="0"/>
            <a:endParaRPr lang="en-US" sz="1200" dirty="0">
              <a:effectLst/>
              <a:latin typeface="Times New Roman"/>
              <a:ea typeface="Arial"/>
            </a:endParaRPr>
          </a:p>
        </p:txBody>
      </p:sp>
      <p:sp>
        <p:nvSpPr>
          <p:cNvPr id="4" name="Slide Number Placeholder 3"/>
          <p:cNvSpPr>
            <a:spLocks noGrp="1"/>
          </p:cNvSpPr>
          <p:nvPr>
            <p:ph type="sldNum" sz="quarter" idx="10"/>
          </p:nvPr>
        </p:nvSpPr>
        <p:spPr/>
        <p:txBody>
          <a:bodyPr/>
          <a:lstStyle/>
          <a:p>
            <a:fld id="{906C41FE-50D3-409A-B028-0F48A32A3A64}" type="slidenum">
              <a:rPr lang="en-US" smtClean="0"/>
              <a:pPr/>
              <a:t>8</a:t>
            </a:fld>
            <a:endParaRPr lang="en-US"/>
          </a:p>
        </p:txBody>
      </p:sp>
    </p:spTree>
    <p:extLst>
      <p:ext uri="{BB962C8B-B14F-4D97-AF65-F5344CB8AC3E}">
        <p14:creationId xmlns:p14="http://schemas.microsoft.com/office/powerpoint/2010/main" val="3828147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Registration – usually done through</a:t>
            </a:r>
            <a:r>
              <a:rPr lang="en-US" baseline="0" dirty="0" smtClean="0"/>
              <a:t> the LMS Coordinators or training coordinators for each agency/institution of higher </a:t>
            </a:r>
            <a:r>
              <a:rPr lang="en-US" baseline="0" dirty="0" err="1" smtClean="0"/>
              <a:t>ed</a:t>
            </a:r>
            <a:r>
              <a:rPr lang="en-US" baseline="0" dirty="0" smtClean="0"/>
              <a:t> but it depends on the individual processes</a:t>
            </a:r>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12</a:t>
            </a:fld>
            <a:endParaRPr lang="en-US"/>
          </a:p>
        </p:txBody>
      </p:sp>
    </p:spTree>
    <p:extLst>
      <p:ext uri="{BB962C8B-B14F-4D97-AF65-F5344CB8AC3E}">
        <p14:creationId xmlns:p14="http://schemas.microsoft.com/office/powerpoint/2010/main" val="4291057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a:prstGeom prst="rect">
            <a:avLst/>
          </a:prstGeom>
        </p:spPr>
        <p:txBody>
          <a:bodyPr>
            <a:normAutofit/>
          </a:bodyPr>
          <a:lstStyle>
            <a:lvl1pPr>
              <a:defRPr sz="4200" b="1">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733800"/>
            <a:ext cx="6400800" cy="1295400"/>
          </a:xfrm>
        </p:spPr>
        <p:txBody>
          <a:bodyPr/>
          <a:lstStyle>
            <a:lvl1pPr marL="0" indent="0" algn="ctr">
              <a:buNone/>
              <a:defRPr i="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fld id="{94B2C409-97E4-4FBA-B694-9CF34CD0FA2E}" type="datetimeFigureOut">
              <a:rPr lang="en-US" smtClean="0"/>
              <a:pPr/>
              <a:t>6/18/2014</a:t>
            </a:fld>
            <a:endParaRPr lang="en-US" dirty="0"/>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AF4633DB-60EA-4E8C-BBF5-C6905058522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76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fld id="{94B2C409-97E4-4FBA-B694-9CF34CD0FA2E}" type="datetimeFigureOut">
              <a:rPr lang="en-US" smtClean="0"/>
              <a:pPr/>
              <a:t>6/18/2014</a:t>
            </a:fld>
            <a:endParaRPr lang="en-US" dirty="0"/>
          </a:p>
        </p:txBody>
      </p:sp>
      <p:sp>
        <p:nvSpPr>
          <p:cNvPr id="6" name="Slide Number Placeholder 5"/>
          <p:cNvSpPr>
            <a:spLocks noGrp="1"/>
          </p:cNvSpPr>
          <p:nvPr>
            <p:ph type="sldNum" sz="quarter" idx="12"/>
          </p:nvPr>
        </p:nvSpPr>
        <p:spPr>
          <a:xfrm>
            <a:off x="2667000" y="6356350"/>
            <a:ext cx="2133600" cy="365125"/>
          </a:xfrm>
        </p:spPr>
        <p:txBody>
          <a:bodyPr/>
          <a:lstStyle>
            <a:lvl1pPr algn="ctr">
              <a:defRPr>
                <a:latin typeface="Arial" pitchFamily="34" charset="0"/>
                <a:cs typeface="Arial" pitchFamily="34" charset="0"/>
              </a:defRPr>
            </a:lvl1pPr>
          </a:lstStyle>
          <a:p>
            <a:fld id="{AF4633DB-60EA-4E8C-BBF5-C69050585220}" type="slidenum">
              <a:rPr lang="en-US" smtClean="0"/>
              <a:pPr/>
              <a:t>‹#›</a:t>
            </a:fld>
            <a:endParaRPr lang="en-US" dirty="0"/>
          </a:p>
        </p:txBody>
      </p:sp>
      <p:pic>
        <p:nvPicPr>
          <p:cNvPr id="2050" name="Picture 2" descr="C:\Documents and Settings\jessicam\Desktop\George-only_Grayscale50%transp.gif"/>
          <p:cNvPicPr>
            <a:picLocks noChangeAspect="1" noChangeArrowheads="1"/>
          </p:cNvPicPr>
          <p:nvPr userDrawn="1"/>
        </p:nvPicPr>
        <p:blipFill>
          <a:blip r:embed="rId2" cstate="print"/>
          <a:srcRect/>
          <a:stretch>
            <a:fillRect/>
          </a:stretch>
        </p:blipFill>
        <p:spPr bwMode="auto">
          <a:xfrm>
            <a:off x="8001000" y="5715000"/>
            <a:ext cx="990600" cy="990600"/>
          </a:xfrm>
          <a:prstGeom prst="rect">
            <a:avLst/>
          </a:prstGeom>
          <a:noFill/>
        </p:spPr>
      </p:pic>
      <p:cxnSp>
        <p:nvCxnSpPr>
          <p:cNvPr id="10" name="Straight Connector 9"/>
          <p:cNvCxnSpPr/>
          <p:nvPr userDrawn="1"/>
        </p:nvCxnSpPr>
        <p:spPr>
          <a:xfrm>
            <a:off x="457200" y="1143000"/>
            <a:ext cx="8229600" cy="0"/>
          </a:xfrm>
          <a:prstGeom prst="line">
            <a:avLst/>
          </a:prstGeom>
          <a:ln w="38100">
            <a:solidFill>
              <a:srgbClr val="032B6D"/>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p:nvPr>
        </p:nvSpPr>
        <p:spPr>
          <a:xfrm>
            <a:off x="457200" y="76200"/>
            <a:ext cx="8229600" cy="914400"/>
          </a:xfrm>
          <a:prstGeom prst="rect">
            <a:avLst/>
          </a:prstGeom>
        </p:spPr>
        <p:txBody>
          <a:bodyPr>
            <a:normAutofit/>
          </a:bodyPr>
          <a:lstStyle>
            <a:lvl1pPr>
              <a:defRPr sz="4000" b="1" i="1">
                <a:solidFill>
                  <a:srgbClr val="6DB33F"/>
                </a:solidFill>
                <a:latin typeface="Arial" pitchFamily="34" charset="0"/>
                <a:cs typeface="Arial" pitchFamily="34" charset="0"/>
              </a:defRPr>
            </a:lvl1p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a:prstGeom prst="rect">
            <a:avLst/>
          </a:prstGeom>
        </p:spPr>
        <p:txBody>
          <a:bodyPr>
            <a:normAutofit/>
          </a:bodyPr>
          <a:lstStyle>
            <a:lvl1pPr>
              <a:defRPr sz="4000" b="1" i="1">
                <a:solidFill>
                  <a:srgbClr val="6DB33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76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fld id="{94B2C409-97E4-4FBA-B694-9CF34CD0FA2E}" type="datetimeFigureOut">
              <a:rPr lang="en-US" smtClean="0"/>
              <a:pPr/>
              <a:t>6/18/2014</a:t>
            </a:fld>
            <a:endParaRPr lang="en-US" dirty="0"/>
          </a:p>
        </p:txBody>
      </p:sp>
      <p:sp>
        <p:nvSpPr>
          <p:cNvPr id="6" name="Slide Number Placeholder 5"/>
          <p:cNvSpPr>
            <a:spLocks noGrp="1"/>
          </p:cNvSpPr>
          <p:nvPr>
            <p:ph type="sldNum" sz="quarter" idx="12"/>
          </p:nvPr>
        </p:nvSpPr>
        <p:spPr>
          <a:xfrm>
            <a:off x="2667000" y="6356350"/>
            <a:ext cx="2133600" cy="365125"/>
          </a:xfrm>
        </p:spPr>
        <p:txBody>
          <a:bodyPr/>
          <a:lstStyle>
            <a:lvl1pPr algn="ctr">
              <a:defRPr>
                <a:latin typeface="Arial" pitchFamily="34" charset="0"/>
                <a:cs typeface="Arial" pitchFamily="34" charset="0"/>
              </a:defRPr>
            </a:lvl1pPr>
          </a:lstStyle>
          <a:p>
            <a:fld id="{AF4633DB-60EA-4E8C-BBF5-C69050585220}" type="slidenum">
              <a:rPr lang="en-US" smtClean="0"/>
              <a:pPr/>
              <a:t>‹#›</a:t>
            </a:fld>
            <a:endParaRPr lang="en-US" dirty="0"/>
          </a:p>
        </p:txBody>
      </p:sp>
      <p:pic>
        <p:nvPicPr>
          <p:cNvPr id="2050" name="Picture 2" descr="C:\Documents and Settings\jessicam\Desktop\George-only_Grayscale50%transp.gif"/>
          <p:cNvPicPr>
            <a:picLocks noChangeAspect="1" noChangeArrowheads="1"/>
          </p:cNvPicPr>
          <p:nvPr userDrawn="1"/>
        </p:nvPicPr>
        <p:blipFill>
          <a:blip r:embed="rId2" cstate="print"/>
          <a:srcRect/>
          <a:stretch>
            <a:fillRect/>
          </a:stretch>
        </p:blipFill>
        <p:spPr bwMode="auto">
          <a:xfrm>
            <a:off x="8001000" y="5715000"/>
            <a:ext cx="990600" cy="990600"/>
          </a:xfrm>
          <a:prstGeom prst="rect">
            <a:avLst/>
          </a:prstGeom>
          <a:noFill/>
        </p:spPr>
      </p:pic>
      <p:cxnSp>
        <p:nvCxnSpPr>
          <p:cNvPr id="10" name="Straight Connector 9"/>
          <p:cNvCxnSpPr/>
          <p:nvPr userDrawn="1"/>
        </p:nvCxnSpPr>
        <p:spPr>
          <a:xfrm>
            <a:off x="457200" y="1143000"/>
            <a:ext cx="8229600" cy="0"/>
          </a:xfrm>
          <a:prstGeom prst="line">
            <a:avLst/>
          </a:prstGeom>
          <a:ln w="38100">
            <a:solidFill>
              <a:srgbClr val="032B6D"/>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2C409-97E4-4FBA-B694-9CF34CD0FA2E}" type="datetimeFigureOut">
              <a:rPr lang="en-US" smtClean="0"/>
              <a:pPr/>
              <a:t>6/18/2014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633DB-60EA-4E8C-BBF5-C690505852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4.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Layout" Target="../diagrams/layout7.xml"/><Relationship Id="rId7" Type="http://schemas.openxmlformats.org/officeDocument/2006/relationships/image" Target="../media/image4.png"/><Relationship Id="rId12" Type="http://schemas.microsoft.com/office/2007/relationships/diagramDrawing" Target="../diagrams/drawing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openxmlformats.org/officeDocument/2006/relationships/diagramColors" Target="../diagrams/colors8.xml"/><Relationship Id="rId5" Type="http://schemas.openxmlformats.org/officeDocument/2006/relationships/diagramColors" Target="../diagrams/colors7.xml"/><Relationship Id="rId10" Type="http://schemas.openxmlformats.org/officeDocument/2006/relationships/diagramQuickStyle" Target="../diagrams/quickStyle8.xml"/><Relationship Id="rId4" Type="http://schemas.openxmlformats.org/officeDocument/2006/relationships/diagramQuickStyle" Target="../diagrams/quickStyle7.xml"/><Relationship Id="rId9"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4.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4.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Purchasing and Procurement </a:t>
            </a:r>
            <a:r>
              <a:rPr lang="en-US" dirty="0" smtClean="0"/>
              <a:t>Training Project</a:t>
            </a:r>
            <a:endParaRPr lang="en-US" dirty="0"/>
          </a:p>
        </p:txBody>
      </p:sp>
      <p:sp>
        <p:nvSpPr>
          <p:cNvPr id="3" name="Subtitle 2"/>
          <p:cNvSpPr>
            <a:spLocks noGrp="1"/>
          </p:cNvSpPr>
          <p:nvPr>
            <p:ph type="subTitle" idx="1"/>
          </p:nvPr>
        </p:nvSpPr>
        <p:spPr>
          <a:xfrm>
            <a:off x="1447800" y="2514600"/>
            <a:ext cx="6400800" cy="1905000"/>
          </a:xfrm>
        </p:spPr>
        <p:txBody>
          <a:bodyPr>
            <a:normAutofit fontScale="92500" lnSpcReduction="20000"/>
          </a:bodyPr>
          <a:lstStyle/>
          <a:p>
            <a:endParaRPr lang="en-US" dirty="0" smtClean="0"/>
          </a:p>
          <a:p>
            <a:r>
              <a:rPr lang="en-US" dirty="0" smtClean="0"/>
              <a:t>Overview </a:t>
            </a:r>
            <a:r>
              <a:rPr lang="en-US" dirty="0" smtClean="0"/>
              <a:t>and Update</a:t>
            </a:r>
          </a:p>
          <a:p>
            <a:r>
              <a:rPr lang="en-US" dirty="0" smtClean="0"/>
              <a:t>June 19, 2014</a:t>
            </a:r>
          </a:p>
          <a:p>
            <a:r>
              <a:rPr lang="en-US" dirty="0" smtClean="0"/>
              <a:t>Melanie Buechel, DES</a:t>
            </a:r>
            <a:endParaRPr lang="en-US" dirty="0"/>
          </a:p>
        </p:txBody>
      </p:sp>
      <p:pic>
        <p:nvPicPr>
          <p:cNvPr id="5" name="Picture 4" descr="Logo Green.png"/>
          <p:cNvPicPr>
            <a:picLocks noChangeAspect="1"/>
          </p:cNvPicPr>
          <p:nvPr/>
        </p:nvPicPr>
        <p:blipFill>
          <a:blip r:embed="rId3" cstate="print"/>
          <a:stretch>
            <a:fillRect/>
          </a:stretch>
        </p:blipFill>
        <p:spPr>
          <a:xfrm>
            <a:off x="1600200" y="5257800"/>
            <a:ext cx="5415252"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309"/>
            <a:ext cx="8229600" cy="914400"/>
          </a:xfrm>
        </p:spPr>
        <p:txBody>
          <a:bodyPr>
            <a:normAutofit fontScale="90000"/>
          </a:bodyPr>
          <a:lstStyle/>
          <a:p>
            <a:r>
              <a:rPr lang="en-US" dirty="0" smtClean="0"/>
              <a:t>Training Development Phase</a:t>
            </a:r>
            <a:br>
              <a:rPr lang="en-US" dirty="0" smtClean="0"/>
            </a:br>
            <a:r>
              <a:rPr lang="en-US" dirty="0" smtClean="0"/>
              <a:t>Needs Assessment Results</a:t>
            </a:r>
            <a:endParaRPr lang="en-US" dirty="0"/>
          </a:p>
        </p:txBody>
      </p:sp>
      <p:pic>
        <p:nvPicPr>
          <p:cNvPr id="4" name="Content Placeholder 5" descr="Button_Orange.png"/>
          <p:cNvPicPr>
            <a:picLocks noChangeAspect="1"/>
          </p:cNvPicPr>
          <p:nvPr/>
        </p:nvPicPr>
        <p:blipFill>
          <a:blip r:embed="rId2" cstate="print"/>
          <a:stretch>
            <a:fillRect/>
          </a:stretch>
        </p:blipFill>
        <p:spPr>
          <a:xfrm>
            <a:off x="185139" y="5791200"/>
            <a:ext cx="957861" cy="877824"/>
          </a:xfrm>
          <a:prstGeom prst="rect">
            <a:avLst/>
          </a:prstGeom>
        </p:spPr>
      </p:pic>
      <p:graphicFrame>
        <p:nvGraphicFramePr>
          <p:cNvPr id="5" name="Content Placeholder 3"/>
          <p:cNvGraphicFramePr>
            <a:graphicFrameLocks noGrp="1"/>
          </p:cNvGraphicFramePr>
          <p:nvPr>
            <p:ph idx="1"/>
            <p:extLst>
              <p:ext uri="{D42A27DB-BD31-4B8C-83A1-F6EECF244321}">
                <p14:modId xmlns:p14="http://schemas.microsoft.com/office/powerpoint/2010/main" val="112346366"/>
              </p:ext>
            </p:extLst>
          </p:nvPr>
        </p:nvGraphicFramePr>
        <p:xfrm>
          <a:off x="457200" y="1295400"/>
          <a:ext cx="8229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smtClean="0"/>
              <a:t>Training Program Development </a:t>
            </a:r>
            <a:r>
              <a:rPr lang="en-US" sz="2800" dirty="0"/>
              <a:t>Phase</a:t>
            </a:r>
            <a:br>
              <a:rPr lang="en-US" sz="2800" dirty="0"/>
            </a:br>
            <a:r>
              <a:rPr lang="en-US" sz="2800" dirty="0" smtClean="0"/>
              <a:t>Deliverables</a:t>
            </a:r>
            <a:endParaRPr lang="en-US" sz="2800" b="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8404565"/>
              </p:ext>
            </p:extLst>
          </p:nvPr>
        </p:nvGraphicFramePr>
        <p:xfrm>
          <a:off x="609600" y="1295400"/>
          <a:ext cx="79248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Content Placeholder 5" descr="Button_Orange.png"/>
          <p:cNvPicPr>
            <a:picLocks noChangeAspect="1"/>
          </p:cNvPicPr>
          <p:nvPr/>
        </p:nvPicPr>
        <p:blipFill>
          <a:blip r:embed="rId7" cstate="print"/>
          <a:stretch>
            <a:fillRect/>
          </a:stretch>
        </p:blipFill>
        <p:spPr>
          <a:xfrm>
            <a:off x="185139" y="5791200"/>
            <a:ext cx="957861" cy="877824"/>
          </a:xfrm>
          <a:prstGeom prst="rect">
            <a:avLst/>
          </a:prstGeom>
        </p:spPr>
      </p:pic>
    </p:spTree>
    <p:extLst>
      <p:ext uri="{BB962C8B-B14F-4D97-AF65-F5344CB8AC3E}">
        <p14:creationId xmlns:p14="http://schemas.microsoft.com/office/powerpoint/2010/main" val="3218817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Foundation Phase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4397188"/>
              </p:ext>
            </p:extLst>
          </p:nvPr>
        </p:nvGraphicFramePr>
        <p:xfrm>
          <a:off x="609600" y="1295400"/>
          <a:ext cx="77724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Content Placeholder 5" descr="Button_Orange.png"/>
          <p:cNvPicPr>
            <a:picLocks noChangeAspect="1"/>
          </p:cNvPicPr>
          <p:nvPr/>
        </p:nvPicPr>
        <p:blipFill>
          <a:blip r:embed="rId8" cstate="print"/>
          <a:stretch>
            <a:fillRect/>
          </a:stretch>
        </p:blipFill>
        <p:spPr>
          <a:xfrm>
            <a:off x="185139" y="5791200"/>
            <a:ext cx="957861" cy="877824"/>
          </a:xfrm>
          <a:prstGeom prst="rect">
            <a:avLst/>
          </a:prstGeom>
        </p:spPr>
      </p:pic>
    </p:spTree>
    <p:extLst>
      <p:ext uri="{BB962C8B-B14F-4D97-AF65-F5344CB8AC3E}">
        <p14:creationId xmlns:p14="http://schemas.microsoft.com/office/powerpoint/2010/main" val="749397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Foundation Courses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5721324"/>
              </p:ext>
            </p:extLst>
          </p:nvPr>
        </p:nvGraphicFramePr>
        <p:xfrm>
          <a:off x="533400" y="1286164"/>
          <a:ext cx="7924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Content Placeholder 5" descr="Button_Orange.png"/>
          <p:cNvPicPr>
            <a:picLocks noChangeAspect="1"/>
          </p:cNvPicPr>
          <p:nvPr/>
        </p:nvPicPr>
        <p:blipFill>
          <a:blip r:embed="rId7" cstate="print"/>
          <a:stretch>
            <a:fillRect/>
          </a:stretch>
        </p:blipFill>
        <p:spPr>
          <a:xfrm>
            <a:off x="185139" y="5791200"/>
            <a:ext cx="957861" cy="877824"/>
          </a:xfrm>
          <a:prstGeom prst="rect">
            <a:avLst/>
          </a:prstGeom>
        </p:spPr>
      </p:pic>
      <p:graphicFrame>
        <p:nvGraphicFramePr>
          <p:cNvPr id="6" name="Content Placeholder 3"/>
          <p:cNvGraphicFramePr>
            <a:graphicFrameLocks/>
          </p:cNvGraphicFramePr>
          <p:nvPr>
            <p:extLst>
              <p:ext uri="{D42A27DB-BD31-4B8C-83A1-F6EECF244321}">
                <p14:modId xmlns:p14="http://schemas.microsoft.com/office/powerpoint/2010/main" val="695785808"/>
              </p:ext>
            </p:extLst>
          </p:nvPr>
        </p:nvGraphicFramePr>
        <p:xfrm>
          <a:off x="533400" y="1143000"/>
          <a:ext cx="7924800" cy="4648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647061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Required Attendees </a:t>
            </a:r>
            <a:br>
              <a:rPr lang="en-US" dirty="0" smtClean="0"/>
            </a:br>
            <a:r>
              <a:rPr lang="en-US" dirty="0" smtClean="0"/>
              <a:t>Broken Down by </a:t>
            </a:r>
            <a:r>
              <a:rPr lang="en-US" dirty="0" err="1" smtClean="0"/>
              <a:t>Typcial</a:t>
            </a:r>
            <a:r>
              <a:rPr lang="en-US" dirty="0" smtClean="0"/>
              <a:t> Work/Tasks</a:t>
            </a:r>
            <a:endParaRPr lang="en-US"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3969414880"/>
              </p:ext>
            </p:extLst>
          </p:nvPr>
        </p:nvGraphicFramePr>
        <p:xfrm>
          <a:off x="652524" y="1267691"/>
          <a:ext cx="78486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Content Placeholder 5" descr="Button_Orange.png"/>
          <p:cNvPicPr>
            <a:picLocks noChangeAspect="1"/>
          </p:cNvPicPr>
          <p:nvPr/>
        </p:nvPicPr>
        <p:blipFill>
          <a:blip r:embed="rId7" cstate="print"/>
          <a:stretch>
            <a:fillRect/>
          </a:stretch>
        </p:blipFill>
        <p:spPr>
          <a:xfrm>
            <a:off x="185139" y="5791200"/>
            <a:ext cx="957861" cy="877824"/>
          </a:xfrm>
          <a:prstGeom prst="rect">
            <a:avLst/>
          </a:prstGeom>
        </p:spPr>
      </p:pic>
    </p:spTree>
    <p:extLst>
      <p:ext uri="{BB962C8B-B14F-4D97-AF65-F5344CB8AC3E}">
        <p14:creationId xmlns:p14="http://schemas.microsoft.com/office/powerpoint/2010/main" val="3869133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490267740"/>
              </p:ext>
            </p:extLst>
          </p:nvPr>
        </p:nvGraphicFramePr>
        <p:xfrm>
          <a:off x="457200" y="1295400"/>
          <a:ext cx="8153400" cy="4038601"/>
        </p:xfrm>
        <a:graphic>
          <a:graphicData uri="http://schemas.openxmlformats.org/drawingml/2006/table">
            <a:tbl>
              <a:tblPr firstRow="1" bandRow="1">
                <a:tableStyleId>{69C7853C-536D-4A76-A0AE-DD22124D55A5}</a:tableStyleId>
              </a:tblPr>
              <a:tblGrid>
                <a:gridCol w="2038350"/>
                <a:gridCol w="2038350"/>
                <a:gridCol w="2038350"/>
                <a:gridCol w="2038350"/>
              </a:tblGrid>
              <a:tr h="830120">
                <a:tc>
                  <a:txBody>
                    <a:bodyPr/>
                    <a:lstStyle/>
                    <a:p>
                      <a:pPr algn="ctr"/>
                      <a:r>
                        <a:rPr lang="en-US" sz="2000" dirty="0" smtClean="0"/>
                        <a:t>Procurement Professional</a:t>
                      </a:r>
                      <a:endParaRPr lang="en-US" sz="2000" dirty="0"/>
                    </a:p>
                  </a:txBody>
                  <a:tcPr anchor="ctr"/>
                </a:tc>
                <a:tc>
                  <a:txBody>
                    <a:bodyPr/>
                    <a:lstStyle/>
                    <a:p>
                      <a:pPr algn="ctr"/>
                      <a:r>
                        <a:rPr lang="en-US" sz="2000" dirty="0" smtClean="0"/>
                        <a:t>Contract Manager</a:t>
                      </a:r>
                      <a:endParaRPr lang="en-US" sz="2000" dirty="0"/>
                    </a:p>
                  </a:txBody>
                  <a:tcPr anchor="ctr"/>
                </a:tc>
                <a:tc>
                  <a:txBody>
                    <a:bodyPr/>
                    <a:lstStyle/>
                    <a:p>
                      <a:pPr algn="ctr"/>
                      <a:r>
                        <a:rPr lang="en-US" sz="2000" dirty="0" smtClean="0"/>
                        <a:t>Executive Management</a:t>
                      </a:r>
                      <a:endParaRPr lang="en-US" sz="2000" dirty="0"/>
                    </a:p>
                  </a:txBody>
                  <a:tcPr anchor="ctr"/>
                </a:tc>
                <a:tc>
                  <a:txBody>
                    <a:bodyPr/>
                    <a:lstStyle/>
                    <a:p>
                      <a:pPr algn="ctr"/>
                      <a:r>
                        <a:rPr lang="en-US" sz="2000" dirty="0" smtClean="0"/>
                        <a:t>Small Purchasers</a:t>
                      </a:r>
                    </a:p>
                  </a:txBody>
                  <a:tcPr anchor="ctr"/>
                </a:tc>
              </a:tr>
              <a:tr h="480943">
                <a:tc>
                  <a:txBody>
                    <a:bodyPr/>
                    <a:lstStyle/>
                    <a:p>
                      <a:pPr algn="ctr"/>
                      <a:r>
                        <a:rPr lang="en-US" dirty="0" smtClean="0"/>
                        <a:t>Ethics</a:t>
                      </a:r>
                      <a:endParaRPr lang="en-US" dirty="0"/>
                    </a:p>
                  </a:txBody>
                  <a:tcPr anchor="ctr"/>
                </a:tc>
                <a:tc>
                  <a:txBody>
                    <a:bodyPr/>
                    <a:lstStyle/>
                    <a:p>
                      <a:pPr algn="ctr"/>
                      <a:r>
                        <a:rPr lang="en-US" dirty="0" smtClean="0"/>
                        <a:t>Ethics</a:t>
                      </a:r>
                      <a:endParaRPr lang="en-US" dirty="0"/>
                    </a:p>
                  </a:txBody>
                  <a:tcPr anchor="ctr"/>
                </a:tc>
                <a:tc>
                  <a:txBody>
                    <a:bodyPr/>
                    <a:lstStyle/>
                    <a:p>
                      <a:pPr algn="ctr"/>
                      <a:r>
                        <a:rPr lang="en-US" dirty="0" smtClean="0"/>
                        <a:t>Ethics</a:t>
                      </a:r>
                      <a:endParaRPr lang="en-US" dirty="0"/>
                    </a:p>
                  </a:txBody>
                  <a:tcPr anchor="ctr"/>
                </a:tc>
                <a:tc>
                  <a:txBody>
                    <a:bodyPr/>
                    <a:lstStyle/>
                    <a:p>
                      <a:pPr algn="ctr"/>
                      <a:r>
                        <a:rPr lang="en-US" dirty="0" smtClean="0"/>
                        <a:t>Ethics</a:t>
                      </a:r>
                      <a:endParaRPr lang="en-US" dirty="0"/>
                    </a:p>
                  </a:txBody>
                  <a:tcPr anchor="ctr"/>
                </a:tc>
              </a:tr>
              <a:tr h="1541652">
                <a:tc>
                  <a:txBody>
                    <a:bodyPr/>
                    <a:lstStyle/>
                    <a:p>
                      <a:pPr algn="ctr"/>
                      <a:r>
                        <a:rPr lang="en-US" dirty="0" smtClean="0"/>
                        <a:t>Purchasing and</a:t>
                      </a:r>
                      <a:r>
                        <a:rPr lang="en-US" baseline="0" dirty="0" smtClean="0"/>
                        <a:t> Procurement 101</a:t>
                      </a:r>
                      <a:endParaRPr lang="en-US" dirty="0"/>
                    </a:p>
                  </a:txBody>
                  <a:tcPr anchor="ctr"/>
                </a:tc>
                <a:tc>
                  <a:txBody>
                    <a:bodyPr/>
                    <a:lstStyle/>
                    <a:p>
                      <a:pPr algn="ctr"/>
                      <a:r>
                        <a:rPr lang="en-US" dirty="0" smtClean="0"/>
                        <a:t>Contract Management 101</a:t>
                      </a:r>
                      <a:endParaRPr lang="en-US" dirty="0"/>
                    </a:p>
                  </a:txBody>
                  <a:tcPr anchor="ctr"/>
                </a:tc>
                <a:tc>
                  <a:txBody>
                    <a:bodyPr/>
                    <a:lstStyle/>
                    <a:p>
                      <a:pPr algn="ctr"/>
                      <a:r>
                        <a:rPr lang="en-US" dirty="0" smtClean="0"/>
                        <a:t>Executive</a:t>
                      </a:r>
                      <a:r>
                        <a:rPr lang="en-US" baseline="0" dirty="0" smtClean="0"/>
                        <a:t> Management Purchasing and Procurement 101</a:t>
                      </a:r>
                      <a:endParaRPr lang="en-US" dirty="0"/>
                    </a:p>
                  </a:txBody>
                  <a:tcPr anchor="ctr"/>
                </a:tc>
                <a:tc>
                  <a:txBody>
                    <a:bodyPr/>
                    <a:lstStyle/>
                    <a:p>
                      <a:pPr algn="ctr"/>
                      <a:r>
                        <a:rPr lang="en-US" dirty="0" smtClean="0"/>
                        <a:t>Small Acquisitions</a:t>
                      </a:r>
                      <a:endParaRPr lang="en-US" dirty="0"/>
                    </a:p>
                  </a:txBody>
                  <a:tcPr anchor="ctr"/>
                </a:tc>
              </a:tr>
              <a:tr h="1185886">
                <a:tc>
                  <a:txBody>
                    <a:bodyPr/>
                    <a:lstStyle/>
                    <a:p>
                      <a:pPr algn="ctr"/>
                      <a:r>
                        <a:rPr lang="en-US" dirty="0" smtClean="0"/>
                        <a:t>Rules and Regulations</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Rules </a:t>
                      </a:r>
                      <a:r>
                        <a:rPr lang="en-US" smtClean="0"/>
                        <a:t>and Regulations</a:t>
                      </a:r>
                      <a:endParaRPr 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Rules and Regulations</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Rules and Regulations</a:t>
                      </a:r>
                    </a:p>
                  </a:txBody>
                  <a:tcPr anchor="ctr"/>
                </a:tc>
              </a:tr>
            </a:tbl>
          </a:graphicData>
        </a:graphic>
      </p:graphicFrame>
      <p:sp>
        <p:nvSpPr>
          <p:cNvPr id="3" name="Title 2"/>
          <p:cNvSpPr>
            <a:spLocks noGrp="1"/>
          </p:cNvSpPr>
          <p:nvPr>
            <p:ph type="title"/>
          </p:nvPr>
        </p:nvSpPr>
        <p:spPr/>
        <p:txBody>
          <a:bodyPr/>
          <a:lstStyle/>
          <a:p>
            <a:r>
              <a:rPr lang="en-US" dirty="0" smtClean="0"/>
              <a:t>Staff to Course Matrix</a:t>
            </a:r>
            <a:endParaRPr lang="en-US" dirty="0"/>
          </a:p>
        </p:txBody>
      </p:sp>
      <p:pic>
        <p:nvPicPr>
          <p:cNvPr id="4" name="Content Placeholder 5" descr="Button_Orange.png"/>
          <p:cNvPicPr>
            <a:picLocks noChangeAspect="1"/>
          </p:cNvPicPr>
          <p:nvPr/>
        </p:nvPicPr>
        <p:blipFill>
          <a:blip r:embed="rId2" cstate="print"/>
          <a:stretch>
            <a:fillRect/>
          </a:stretch>
        </p:blipFill>
        <p:spPr>
          <a:xfrm>
            <a:off x="185139" y="5791200"/>
            <a:ext cx="957861" cy="877824"/>
          </a:xfrm>
          <a:prstGeom prst="rect">
            <a:avLst/>
          </a:prstGeom>
        </p:spPr>
      </p:pic>
    </p:spTree>
    <p:extLst>
      <p:ext uri="{BB962C8B-B14F-4D97-AF65-F5344CB8AC3E}">
        <p14:creationId xmlns:p14="http://schemas.microsoft.com/office/powerpoint/2010/main" val="771937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Purchasing and Procurement 101</a:t>
            </a:r>
            <a:br>
              <a:rPr lang="en-US" dirty="0" smtClean="0"/>
            </a:br>
            <a:r>
              <a:rPr lang="en-US" dirty="0" smtClean="0"/>
              <a:t>3 </a:t>
            </a:r>
            <a:r>
              <a:rPr lang="en-US" dirty="0" smtClean="0"/>
              <a:t>Modules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3960898"/>
              </p:ext>
            </p:extLst>
          </p:nvPr>
        </p:nvGraphicFramePr>
        <p:xfrm>
          <a:off x="533400" y="1295400"/>
          <a:ext cx="7924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Content Placeholder 5" descr="Button_Orange.png"/>
          <p:cNvPicPr>
            <a:picLocks noChangeAspect="1"/>
          </p:cNvPicPr>
          <p:nvPr/>
        </p:nvPicPr>
        <p:blipFill>
          <a:blip r:embed="rId7" cstate="print"/>
          <a:stretch>
            <a:fillRect/>
          </a:stretch>
        </p:blipFill>
        <p:spPr>
          <a:xfrm>
            <a:off x="185139" y="5791200"/>
            <a:ext cx="957861" cy="877824"/>
          </a:xfrm>
          <a:prstGeom prst="rect">
            <a:avLst/>
          </a:prstGeom>
        </p:spPr>
      </p:pic>
    </p:spTree>
    <p:extLst>
      <p:ext uri="{BB962C8B-B14F-4D97-AF65-F5344CB8AC3E}">
        <p14:creationId xmlns:p14="http://schemas.microsoft.com/office/powerpoint/2010/main" val="39210016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Link </a:t>
            </a:r>
            <a:r>
              <a:rPr lang="en-US" smtClean="0"/>
              <a:t>to Materials</a:t>
            </a:r>
            <a:endParaRPr lang="en-US"/>
          </a:p>
        </p:txBody>
      </p:sp>
      <p:sp>
        <p:nvSpPr>
          <p:cNvPr id="3" name="Title 2"/>
          <p:cNvSpPr>
            <a:spLocks noGrp="1"/>
          </p:cNvSpPr>
          <p:nvPr>
            <p:ph type="title"/>
          </p:nvPr>
        </p:nvSpPr>
        <p:spPr/>
        <p:txBody>
          <a:bodyPr>
            <a:noAutofit/>
          </a:bodyPr>
          <a:lstStyle/>
          <a:p>
            <a:r>
              <a:rPr lang="en-US" sz="3200" dirty="0" smtClean="0"/>
              <a:t>Purchasing and Procurement 101</a:t>
            </a:r>
            <a:br>
              <a:rPr lang="en-US" sz="3200" dirty="0" smtClean="0"/>
            </a:br>
            <a:r>
              <a:rPr lang="en-US" sz="3200" dirty="0" smtClean="0"/>
              <a:t>Sneak Peek</a:t>
            </a:r>
            <a:endParaRPr lang="en-US" sz="3200" dirty="0"/>
          </a:p>
        </p:txBody>
      </p:sp>
    </p:spTree>
    <p:extLst>
      <p:ext uri="{BB962C8B-B14F-4D97-AF65-F5344CB8AC3E}">
        <p14:creationId xmlns:p14="http://schemas.microsoft.com/office/powerpoint/2010/main" val="3253919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Limited Beta </a:t>
            </a:r>
            <a:r>
              <a:rPr lang="en-US" dirty="0" smtClean="0"/>
              <a:t>offering for </a:t>
            </a:r>
            <a:r>
              <a:rPr lang="en-US" dirty="0"/>
              <a:t>Purchasing &amp; Procurement 101 – July </a:t>
            </a:r>
            <a:r>
              <a:rPr lang="en-US" dirty="0" smtClean="0"/>
              <a:t>8, 9 and 10, </a:t>
            </a:r>
            <a:r>
              <a:rPr lang="en-US" dirty="0"/>
              <a:t>2014</a:t>
            </a:r>
          </a:p>
          <a:p>
            <a:pPr lvl="1"/>
            <a:r>
              <a:rPr lang="en-US" dirty="0"/>
              <a:t>Instructor-led webinar</a:t>
            </a:r>
          </a:p>
          <a:p>
            <a:r>
              <a:rPr lang="en-US" dirty="0" smtClean="0"/>
              <a:t>Additional </a:t>
            </a:r>
            <a:r>
              <a:rPr lang="en-US" dirty="0"/>
              <a:t>Purchasing &amp; Procurement 101 </a:t>
            </a:r>
            <a:r>
              <a:rPr lang="en-US" dirty="0" smtClean="0"/>
              <a:t>offerings will </a:t>
            </a:r>
            <a:r>
              <a:rPr lang="en-US" dirty="0"/>
              <a:t>be scheduled</a:t>
            </a:r>
          </a:p>
          <a:p>
            <a:pPr marL="0" indent="0">
              <a:buNone/>
            </a:pPr>
            <a:endParaRPr lang="en-US" dirty="0"/>
          </a:p>
        </p:txBody>
      </p:sp>
      <p:sp>
        <p:nvSpPr>
          <p:cNvPr id="3" name="Title 2"/>
          <p:cNvSpPr>
            <a:spLocks noGrp="1"/>
          </p:cNvSpPr>
          <p:nvPr>
            <p:ph type="title"/>
          </p:nvPr>
        </p:nvSpPr>
        <p:spPr/>
        <p:txBody>
          <a:bodyPr/>
          <a:lstStyle/>
          <a:p>
            <a:r>
              <a:rPr lang="en-US" dirty="0" smtClean="0"/>
              <a:t>Next Steps</a:t>
            </a:r>
            <a:endParaRPr lang="en-US" dirty="0"/>
          </a:p>
        </p:txBody>
      </p:sp>
      <p:pic>
        <p:nvPicPr>
          <p:cNvPr id="4" name="Content Placeholder 5" descr="Button_Orange.png"/>
          <p:cNvPicPr>
            <a:picLocks noChangeAspect="1"/>
          </p:cNvPicPr>
          <p:nvPr/>
        </p:nvPicPr>
        <p:blipFill>
          <a:blip r:embed="rId2" cstate="print"/>
          <a:stretch>
            <a:fillRect/>
          </a:stretch>
        </p:blipFill>
        <p:spPr>
          <a:xfrm>
            <a:off x="185139" y="5791200"/>
            <a:ext cx="957861" cy="877824"/>
          </a:xfrm>
          <a:prstGeom prst="rect">
            <a:avLst/>
          </a:prstGeom>
        </p:spPr>
      </p:pic>
    </p:spTree>
    <p:extLst>
      <p:ext uri="{BB962C8B-B14F-4D97-AF65-F5344CB8AC3E}">
        <p14:creationId xmlns:p14="http://schemas.microsoft.com/office/powerpoint/2010/main" val="726349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sz="4200" b="1" dirty="0" smtClean="0"/>
              <a:t>Questions?</a:t>
            </a:r>
            <a:endParaRPr lang="en-US" sz="4200" b="1" dirty="0"/>
          </a:p>
        </p:txBody>
      </p:sp>
      <p:sp>
        <p:nvSpPr>
          <p:cNvPr id="3" name="Title 2"/>
          <p:cNvSpPr>
            <a:spLocks noGrp="1"/>
          </p:cNvSpPr>
          <p:nvPr>
            <p:ph type="title"/>
          </p:nvPr>
        </p:nvSpPr>
        <p:spPr>
          <a:xfrm>
            <a:off x="457200" y="304800"/>
            <a:ext cx="8229600" cy="762000"/>
          </a:xfrm>
        </p:spPr>
        <p:txBody>
          <a:bodyPr>
            <a:noAutofit/>
          </a:bodyPr>
          <a:lstStyle/>
          <a:p>
            <a:r>
              <a:rPr lang="en-US" sz="4200" dirty="0" smtClean="0"/>
              <a:t>Thank you</a:t>
            </a:r>
            <a:endParaRPr lang="en-US" sz="4200" dirty="0"/>
          </a:p>
        </p:txBody>
      </p:sp>
      <p:pic>
        <p:nvPicPr>
          <p:cNvPr id="4" name="Content Placeholder 5" descr="Button_Orange.png"/>
          <p:cNvPicPr>
            <a:picLocks noChangeAspect="1"/>
          </p:cNvPicPr>
          <p:nvPr/>
        </p:nvPicPr>
        <p:blipFill>
          <a:blip r:embed="rId2" cstate="print"/>
          <a:stretch>
            <a:fillRect/>
          </a:stretch>
        </p:blipFill>
        <p:spPr>
          <a:xfrm>
            <a:off x="185139" y="5791200"/>
            <a:ext cx="957861" cy="87782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114800"/>
          </a:xfrm>
        </p:spPr>
        <p:txBody>
          <a:bodyPr>
            <a:noAutofit/>
          </a:bodyPr>
          <a:lstStyle/>
          <a:p>
            <a:pPr>
              <a:spcAft>
                <a:spcPts val="1200"/>
              </a:spcAft>
            </a:pPr>
            <a:r>
              <a:rPr lang="en-US" sz="2000" dirty="0"/>
              <a:t>The purpose of the </a:t>
            </a:r>
            <a:r>
              <a:rPr lang="en-US" sz="2000" b="1" dirty="0"/>
              <a:t>Procurement Training Project</a:t>
            </a:r>
            <a:r>
              <a:rPr lang="en-US" sz="2000" dirty="0"/>
              <a:t> is to develop and implement the curriculum, policy, registration and reporting mechanisms;  and necessary supporting technology;  if any, to meet the legislative mandates as described in RCWs 39.26.110. </a:t>
            </a:r>
            <a:endParaRPr lang="en-US" sz="2000" dirty="0" smtClean="0"/>
          </a:p>
          <a:p>
            <a:pPr>
              <a:spcAft>
                <a:spcPts val="1200"/>
              </a:spcAft>
            </a:pPr>
            <a:r>
              <a:rPr lang="en-US" sz="2000" dirty="0" smtClean="0"/>
              <a:t>The </a:t>
            </a:r>
            <a:r>
              <a:rPr lang="en-US" sz="2000" dirty="0"/>
              <a:t>project is broken out into smaller projects: Initial Training Phase, </a:t>
            </a:r>
            <a:r>
              <a:rPr lang="en-US" sz="2000" dirty="0" smtClean="0"/>
              <a:t>Training Program Development </a:t>
            </a:r>
            <a:r>
              <a:rPr lang="en-US" sz="2000" dirty="0"/>
              <a:t>Phase, Foundation Phase, and to be determined Future Phase(s</a:t>
            </a:r>
            <a:r>
              <a:rPr lang="en-US" sz="2000" dirty="0" smtClean="0"/>
              <a:t>).</a:t>
            </a:r>
          </a:p>
          <a:p>
            <a:pPr>
              <a:spcAft>
                <a:spcPts val="1200"/>
              </a:spcAft>
            </a:pPr>
            <a:r>
              <a:rPr lang="en-US" sz="2000" dirty="0" smtClean="0"/>
              <a:t>The </a:t>
            </a:r>
            <a:r>
              <a:rPr lang="en-US" sz="2000" dirty="0"/>
              <a:t>vision of the current Foundation Phase is to meet the legislative mandate by enabling state agency employees who are responsible for </a:t>
            </a:r>
            <a:r>
              <a:rPr lang="en-US" sz="2000" b="1" i="1" dirty="0"/>
              <a:t>developing, executing, or managing procurements or contracts, or both</a:t>
            </a:r>
            <a:r>
              <a:rPr lang="en-US" sz="2000" dirty="0"/>
              <a:t>, to complete Department approved training by July 1, 2015.</a:t>
            </a:r>
          </a:p>
        </p:txBody>
      </p:sp>
      <p:sp>
        <p:nvSpPr>
          <p:cNvPr id="3" name="Title 2"/>
          <p:cNvSpPr>
            <a:spLocks noGrp="1"/>
          </p:cNvSpPr>
          <p:nvPr>
            <p:ph type="title"/>
          </p:nvPr>
        </p:nvSpPr>
        <p:spPr/>
        <p:txBody>
          <a:bodyPr/>
          <a:lstStyle/>
          <a:p>
            <a:r>
              <a:rPr lang="en-US" dirty="0" smtClean="0"/>
              <a:t>Project Purpose and Vision</a:t>
            </a:r>
            <a:endParaRPr lang="en-US" dirty="0"/>
          </a:p>
        </p:txBody>
      </p:sp>
      <p:pic>
        <p:nvPicPr>
          <p:cNvPr id="4" name="Picture 3" descr="Button_Green.png"/>
          <p:cNvPicPr>
            <a:picLocks noChangeAspect="1"/>
          </p:cNvPicPr>
          <p:nvPr/>
        </p:nvPicPr>
        <p:blipFill>
          <a:blip r:embed="rId2" cstate="print"/>
          <a:stretch>
            <a:fillRect/>
          </a:stretch>
        </p:blipFill>
        <p:spPr>
          <a:xfrm>
            <a:off x="181811" y="5791200"/>
            <a:ext cx="961189" cy="880874"/>
          </a:xfrm>
          <a:prstGeom prst="rect">
            <a:avLst/>
          </a:prstGeom>
        </p:spPr>
      </p:pic>
      <p:pic>
        <p:nvPicPr>
          <p:cNvPr id="5" name="Content Placeholder 5" descr="Button_Orange.png"/>
          <p:cNvPicPr>
            <a:picLocks noChangeAspect="1"/>
          </p:cNvPicPr>
          <p:nvPr/>
        </p:nvPicPr>
        <p:blipFill>
          <a:blip r:embed="rId3" cstate="print"/>
          <a:stretch>
            <a:fillRect/>
          </a:stretch>
        </p:blipFill>
        <p:spPr>
          <a:xfrm>
            <a:off x="185139" y="5791200"/>
            <a:ext cx="957861" cy="87782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219200"/>
            <a:ext cx="8077200" cy="4934712"/>
          </a:xfrm>
        </p:spPr>
        <p:txBody>
          <a:bodyPr>
            <a:normAutofit/>
          </a:bodyPr>
          <a:lstStyle/>
          <a:p>
            <a:pPr marL="0" indent="0">
              <a:buNone/>
            </a:pPr>
            <a:r>
              <a:rPr lang="en-US" sz="1600" dirty="0"/>
              <a:t>RCW 39.26.110, Training, states:</a:t>
            </a:r>
          </a:p>
          <a:p>
            <a:pPr lvl="0"/>
            <a:r>
              <a:rPr lang="en-US" sz="1600" dirty="0"/>
              <a:t>The department must provide expertise and training on best practices for state procurement.</a:t>
            </a:r>
          </a:p>
          <a:p>
            <a:pPr lvl="0"/>
            <a:r>
              <a:rPr lang="en-US" sz="1600" dirty="0"/>
              <a:t>The department must establish either training or certification programs, or both, to ensure consistency in procurement practices for employees authorized to perform procurement functions under the provisions of this chapter. When establishing training or certification programs, the department may approve existing training or certification programs at state agencies. When establishing programs or approving existing programs, the department shall work with agencies with existing training programs to ensure coordination and minimize additional costs associated with training requirements.</a:t>
            </a:r>
          </a:p>
          <a:p>
            <a:pPr lvl="0"/>
            <a:r>
              <a:rPr lang="en-US" sz="1600" dirty="0"/>
              <a:t>Beginning July 1, 2013, state agencies must require agency employees responsible for developing, executing, or managing procurements or contracts, or both, to complete department-approved training or certification programs, or both. Beginning July 1, 2015, no agency employee may execute or manage contracts unless the employee has met the training or certification requirements or both as set by the department. Any request for exception to this requirement must be submitted to the director for approval before the employee or group of employees executes or manages contracts.</a:t>
            </a:r>
          </a:p>
        </p:txBody>
      </p:sp>
      <p:sp>
        <p:nvSpPr>
          <p:cNvPr id="3" name="Title 2"/>
          <p:cNvSpPr>
            <a:spLocks noGrp="1"/>
          </p:cNvSpPr>
          <p:nvPr>
            <p:ph type="title"/>
          </p:nvPr>
        </p:nvSpPr>
        <p:spPr/>
        <p:txBody>
          <a:bodyPr>
            <a:normAutofit/>
          </a:bodyPr>
          <a:lstStyle/>
          <a:p>
            <a:r>
              <a:rPr lang="en-US" dirty="0" smtClean="0"/>
              <a:t>Legislation – RCW 39.26.110</a:t>
            </a:r>
            <a:endParaRPr lang="en-US" dirty="0"/>
          </a:p>
        </p:txBody>
      </p:sp>
      <p:pic>
        <p:nvPicPr>
          <p:cNvPr id="4" name="Content Placeholder 5" descr="Button_Orange.png"/>
          <p:cNvPicPr>
            <a:picLocks noChangeAspect="1"/>
          </p:cNvPicPr>
          <p:nvPr/>
        </p:nvPicPr>
        <p:blipFill>
          <a:blip r:embed="rId2" cstate="print"/>
          <a:stretch>
            <a:fillRect/>
          </a:stretch>
        </p:blipFill>
        <p:spPr>
          <a:xfrm>
            <a:off x="185139" y="5791200"/>
            <a:ext cx="957861" cy="87782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Project Timeline</a:t>
            </a:r>
            <a:endParaRPr lang="en-US" dirty="0"/>
          </a:p>
        </p:txBody>
      </p:sp>
      <p:pic>
        <p:nvPicPr>
          <p:cNvPr id="4" name="Picture 3" descr="Button_BnW.png"/>
          <p:cNvPicPr>
            <a:picLocks noChangeAspect="1"/>
          </p:cNvPicPr>
          <p:nvPr/>
        </p:nvPicPr>
        <p:blipFill>
          <a:blip r:embed="rId2" cstate="print"/>
          <a:stretch>
            <a:fillRect/>
          </a:stretch>
        </p:blipFill>
        <p:spPr>
          <a:xfrm>
            <a:off x="182880" y="5791200"/>
            <a:ext cx="960120" cy="879894"/>
          </a:xfrm>
          <a:prstGeom prst="rect">
            <a:avLst/>
          </a:prstGeom>
        </p:spPr>
      </p:pic>
      <p:pic>
        <p:nvPicPr>
          <p:cNvPr id="5" name="Content Placeholder 5" descr="Button_Orange.png"/>
          <p:cNvPicPr>
            <a:picLocks noChangeAspect="1"/>
          </p:cNvPicPr>
          <p:nvPr/>
        </p:nvPicPr>
        <p:blipFill>
          <a:blip r:embed="rId3" cstate="print"/>
          <a:stretch>
            <a:fillRect/>
          </a:stretch>
        </p:blipFill>
        <p:spPr>
          <a:xfrm>
            <a:off x="185139" y="5791200"/>
            <a:ext cx="957861" cy="877824"/>
          </a:xfrm>
          <a:prstGeom prst="rect">
            <a:avLst/>
          </a:prstGeom>
        </p:spPr>
      </p:pic>
      <p:grpSp>
        <p:nvGrpSpPr>
          <p:cNvPr id="2" name="Group 1"/>
          <p:cNvGrpSpPr>
            <a:grpSpLocks/>
          </p:cNvGrpSpPr>
          <p:nvPr/>
        </p:nvGrpSpPr>
        <p:grpSpPr bwMode="auto">
          <a:xfrm>
            <a:off x="280987" y="1495424"/>
            <a:ext cx="8562975" cy="3876675"/>
            <a:chOff x="-32" y="-92"/>
            <a:chExt cx="899" cy="407"/>
          </a:xfrm>
        </p:grpSpPr>
        <p:sp>
          <p:nvSpPr>
            <p:cNvPr id="6" name="Rectangle 67"/>
            <p:cNvSpPr>
              <a:spLocks noChangeArrowheads="1"/>
            </p:cNvSpPr>
            <p:nvPr/>
          </p:nvSpPr>
          <p:spPr bwMode="auto">
            <a:xfrm>
              <a:off x="35" y="0"/>
              <a:ext cx="770" cy="104"/>
            </a:xfrm>
            <a:prstGeom prst="rect">
              <a:avLst/>
            </a:prstGeom>
            <a:solidFill>
              <a:srgbClr val="FFFFFF"/>
            </a:solidFill>
            <a:ln w="1">
              <a:solidFill>
                <a:srgbClr val="444444"/>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Rectangle 66" descr="12/13/12"/>
            <p:cNvSpPr>
              <a:spLocks noChangeArrowheads="1"/>
            </p:cNvSpPr>
            <p:nvPr/>
          </p:nvSpPr>
          <p:spPr bwMode="auto">
            <a:xfrm>
              <a:off x="-32" y="-3"/>
              <a:ext cx="61" cy="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Start</a:t>
              </a:r>
              <a:r>
                <a:rPr kumimoji="0" lang="en-US" altLang="en-US" sz="600" b="0" i="0" u="none" strike="noStrike" cap="none" normalizeH="0" baseline="0" smtClean="0">
                  <a:ln>
                    <a:noFill/>
                  </a:ln>
                  <a:solidFill>
                    <a:schemeClr val="tx1"/>
                  </a:solidFill>
                  <a:effectLst/>
                  <a:latin typeface="Arial" pitchFamily="34" charset="0"/>
                  <a:cs typeface="Arial" pitchFamily="34" charset="0"/>
                </a:rPr>
                <a:t/>
              </a:r>
              <a:br>
                <a:rPr kumimoji="0" lang="en-US" altLang="en-US" sz="600" b="0" i="0" u="none" strike="noStrike" cap="none" normalizeH="0" baseline="0" smtClean="0">
                  <a:ln>
                    <a:noFill/>
                  </a:ln>
                  <a:solidFill>
                    <a:schemeClr val="tx1"/>
                  </a:solidFill>
                  <a:effectLst/>
                  <a:latin typeface="Arial" pitchFamily="34" charset="0"/>
                  <a:cs typeface="Arial" pitchFamily="34" charset="0"/>
                </a:rPr>
              </a:b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12/13/12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65" descr="7/1/15"/>
            <p:cNvSpPr>
              <a:spLocks noChangeArrowheads="1"/>
            </p:cNvSpPr>
            <p:nvPr/>
          </p:nvSpPr>
          <p:spPr bwMode="auto">
            <a:xfrm>
              <a:off x="811" y="-3"/>
              <a:ext cx="37" cy="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Finish</a:t>
              </a:r>
              <a:r>
                <a:rPr kumimoji="0" lang="en-US" altLang="en-US" sz="600" b="0" i="0" u="none" strike="noStrike" cap="none" normalizeH="0" baseline="0" smtClean="0">
                  <a:ln>
                    <a:noFill/>
                  </a:ln>
                  <a:solidFill>
                    <a:schemeClr val="tx1"/>
                  </a:solidFill>
                  <a:effectLst/>
                  <a:latin typeface="Arial" pitchFamily="34" charset="0"/>
                  <a:cs typeface="Arial" pitchFamily="34" charset="0"/>
                </a:rPr>
                <a:t/>
              </a:r>
              <a:br>
                <a:rPr kumimoji="0" lang="en-US" altLang="en-US" sz="600" b="0" i="0" u="none" strike="noStrike" cap="none" normalizeH="0" baseline="0" smtClean="0">
                  <a:ln>
                    <a:noFill/>
                  </a:ln>
                  <a:solidFill>
                    <a:schemeClr val="tx1"/>
                  </a:solidFill>
                  <a:effectLst/>
                  <a:latin typeface="Arial" pitchFamily="34" charset="0"/>
                  <a:cs typeface="Arial" pitchFamily="34" charset="0"/>
                </a:rPr>
              </a:b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7/1/15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64" descr="1st Quarter"/>
            <p:cNvSpPr>
              <a:spLocks noChangeArrowheads="1"/>
            </p:cNvSpPr>
            <p:nvPr/>
          </p:nvSpPr>
          <p:spPr bwMode="auto">
            <a:xfrm>
              <a:off x="50" y="-17"/>
              <a:ext cx="60" cy="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1st Quarter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Freeform 63"/>
            <p:cNvSpPr>
              <a:spLocks noChangeArrowheads="1"/>
            </p:cNvSpPr>
            <p:nvPr/>
          </p:nvSpPr>
          <p:spPr bwMode="auto">
            <a:xfrm>
              <a:off x="50" y="-14"/>
              <a:ext cx="0" cy="14"/>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62" descr="3rd Quarter"/>
            <p:cNvSpPr>
              <a:spLocks noChangeArrowheads="1"/>
            </p:cNvSpPr>
            <p:nvPr/>
          </p:nvSpPr>
          <p:spPr bwMode="auto">
            <a:xfrm>
              <a:off x="200" y="-17"/>
              <a:ext cx="62" cy="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3rd Quarter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Freeform 61"/>
            <p:cNvSpPr>
              <a:spLocks noChangeArrowheads="1"/>
            </p:cNvSpPr>
            <p:nvPr/>
          </p:nvSpPr>
          <p:spPr bwMode="auto">
            <a:xfrm>
              <a:off x="200" y="-14"/>
              <a:ext cx="0" cy="14"/>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60" descr="1st Quarter"/>
            <p:cNvSpPr>
              <a:spLocks noChangeArrowheads="1"/>
            </p:cNvSpPr>
            <p:nvPr/>
          </p:nvSpPr>
          <p:spPr bwMode="auto">
            <a:xfrm>
              <a:off x="352" y="-17"/>
              <a:ext cx="60" cy="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1st Quarter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Freeform 59"/>
            <p:cNvSpPr>
              <a:spLocks noChangeArrowheads="1"/>
            </p:cNvSpPr>
            <p:nvPr/>
          </p:nvSpPr>
          <p:spPr bwMode="auto">
            <a:xfrm>
              <a:off x="352" y="-14"/>
              <a:ext cx="0" cy="14"/>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58" descr="3rd Quarter"/>
            <p:cNvSpPr>
              <a:spLocks noChangeArrowheads="1"/>
            </p:cNvSpPr>
            <p:nvPr/>
          </p:nvSpPr>
          <p:spPr bwMode="auto">
            <a:xfrm>
              <a:off x="502" y="-17"/>
              <a:ext cx="62" cy="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3rd Quarter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Freeform 57"/>
            <p:cNvSpPr>
              <a:spLocks noChangeArrowheads="1"/>
            </p:cNvSpPr>
            <p:nvPr/>
          </p:nvSpPr>
          <p:spPr bwMode="auto">
            <a:xfrm>
              <a:off x="502" y="-14"/>
              <a:ext cx="0" cy="14"/>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56" descr="1st Quarter"/>
            <p:cNvSpPr>
              <a:spLocks noChangeArrowheads="1"/>
            </p:cNvSpPr>
            <p:nvPr/>
          </p:nvSpPr>
          <p:spPr bwMode="auto">
            <a:xfrm>
              <a:off x="655" y="-17"/>
              <a:ext cx="60" cy="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1st Quarter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Freeform 55"/>
            <p:cNvSpPr>
              <a:spLocks noChangeArrowheads="1"/>
            </p:cNvSpPr>
            <p:nvPr/>
          </p:nvSpPr>
          <p:spPr bwMode="auto">
            <a:xfrm>
              <a:off x="655" y="-14"/>
              <a:ext cx="0" cy="14"/>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Rectangle 54" descr="3rd Quarter"/>
            <p:cNvSpPr>
              <a:spLocks noChangeArrowheads="1"/>
            </p:cNvSpPr>
            <p:nvPr/>
          </p:nvSpPr>
          <p:spPr bwMode="auto">
            <a:xfrm>
              <a:off x="804" y="-17"/>
              <a:ext cx="62" cy="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3rd Quarter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Freeform 53"/>
            <p:cNvSpPr>
              <a:spLocks noChangeArrowheads="1"/>
            </p:cNvSpPr>
            <p:nvPr/>
          </p:nvSpPr>
          <p:spPr bwMode="auto">
            <a:xfrm>
              <a:off x="804" y="-14"/>
              <a:ext cx="0" cy="14"/>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52" descr="Initial Training Phase (Immediate Needs)&#10;12/13/12 - 4/23/14"/>
            <p:cNvSpPr>
              <a:spLocks noChangeArrowheads="1"/>
            </p:cNvSpPr>
            <p:nvPr/>
          </p:nvSpPr>
          <p:spPr bwMode="auto">
            <a:xfrm>
              <a:off x="36" y="1"/>
              <a:ext cx="410" cy="51"/>
            </a:xfrm>
            <a:prstGeom prst="rect">
              <a:avLst/>
            </a:prstGeom>
            <a:solidFill>
              <a:srgbClr val="DF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5250" tIns="9525" rIns="9525" bIns="9525"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444444"/>
                  </a:solidFill>
                  <a:effectLst/>
                  <a:latin typeface="Segoe UI" pitchFamily="34" charset="0"/>
                  <a:cs typeface="Segoe UI" pitchFamily="34" charset="0"/>
                </a:rPr>
                <a:t>Initial Training Phase (Immediate Needs)</a:t>
              </a:r>
              <a:r>
                <a:rPr kumimoji="0" lang="en-US" altLang="en-US" sz="600" b="0" i="0" u="none" strike="noStrike" cap="none" normalizeH="0" baseline="0" smtClean="0">
                  <a:ln>
                    <a:noFill/>
                  </a:ln>
                  <a:solidFill>
                    <a:schemeClr val="tx1"/>
                  </a:solidFill>
                  <a:effectLst/>
                  <a:latin typeface="Arial" pitchFamily="34" charset="0"/>
                  <a:cs typeface="Arial" pitchFamily="34" charset="0"/>
                </a:rPr>
                <a:t/>
              </a:r>
              <a:br>
                <a:rPr kumimoji="0" lang="en-US" altLang="en-US" sz="600" b="0" i="0" u="none" strike="noStrike" cap="none" normalizeH="0" baseline="0" smtClean="0">
                  <a:ln>
                    <a:noFill/>
                  </a:ln>
                  <a:solidFill>
                    <a:schemeClr val="tx1"/>
                  </a:solidFill>
                  <a:effectLst/>
                  <a:latin typeface="Arial" pitchFamily="34" charset="0"/>
                  <a:cs typeface="Arial" pitchFamily="34" charset="0"/>
                </a:rPr>
              </a:b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12/13/12 - 4/23/14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51" descr="Training Program Development Phase&#10;11/18/13 - 6/30/14"/>
            <p:cNvSpPr>
              <a:spLocks noChangeArrowheads="1"/>
            </p:cNvSpPr>
            <p:nvPr/>
          </p:nvSpPr>
          <p:spPr bwMode="auto">
            <a:xfrm>
              <a:off x="317" y="53"/>
              <a:ext cx="185" cy="51"/>
            </a:xfrm>
            <a:prstGeom prst="rect">
              <a:avLst/>
            </a:prstGeom>
            <a:solidFill>
              <a:srgbClr val="DF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5250" tIns="9525" rIns="9525" bIns="9525"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444444"/>
                  </a:solidFill>
                  <a:effectLst/>
                  <a:latin typeface="Segoe UI" pitchFamily="34" charset="0"/>
                  <a:cs typeface="Segoe UI" pitchFamily="34" charset="0"/>
                </a:rPr>
                <a:t>Training Program Development Phase</a:t>
              </a:r>
              <a:r>
                <a:rPr kumimoji="0" lang="en-US" altLang="en-US" sz="600" b="0" i="0" u="none" strike="noStrike" cap="none" normalizeH="0" baseline="0" smtClean="0">
                  <a:ln>
                    <a:noFill/>
                  </a:ln>
                  <a:solidFill>
                    <a:schemeClr val="tx1"/>
                  </a:solidFill>
                  <a:effectLst/>
                  <a:latin typeface="Arial" pitchFamily="34" charset="0"/>
                  <a:cs typeface="Arial" pitchFamily="34" charset="0"/>
                </a:rPr>
                <a:t/>
              </a:r>
              <a:br>
                <a:rPr kumimoji="0" lang="en-US" altLang="en-US" sz="600" b="0" i="0" u="none" strike="noStrike" cap="none" normalizeH="0" baseline="0" smtClean="0">
                  <a:ln>
                    <a:noFill/>
                  </a:ln>
                  <a:solidFill>
                    <a:schemeClr val="tx1"/>
                  </a:solidFill>
                  <a:effectLst/>
                  <a:latin typeface="Arial" pitchFamily="34" charset="0"/>
                  <a:cs typeface="Arial" pitchFamily="34" charset="0"/>
                </a:rPr>
              </a:b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11/18/13 - 6/30/14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50" descr="Foundation Phase&#10;5/1/14 - 5/13/15"/>
            <p:cNvSpPr>
              <a:spLocks noChangeArrowheads="1"/>
            </p:cNvSpPr>
            <p:nvPr/>
          </p:nvSpPr>
          <p:spPr bwMode="auto">
            <a:xfrm>
              <a:off x="453" y="1"/>
              <a:ext cx="312" cy="51"/>
            </a:xfrm>
            <a:prstGeom prst="rect">
              <a:avLst/>
            </a:prstGeom>
            <a:solidFill>
              <a:srgbClr val="DFEB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5250" tIns="9525" rIns="9525" bIns="9525"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444444"/>
                  </a:solidFill>
                  <a:effectLst/>
                  <a:latin typeface="Segoe UI" pitchFamily="34" charset="0"/>
                  <a:cs typeface="Segoe UI" pitchFamily="34" charset="0"/>
                </a:rPr>
                <a:t>Foundation Phase</a:t>
              </a:r>
              <a:r>
                <a:rPr kumimoji="0" lang="en-US" altLang="en-US" sz="600" b="0" i="0" u="none" strike="noStrike" cap="none" normalizeH="0" baseline="0" smtClean="0">
                  <a:ln>
                    <a:noFill/>
                  </a:ln>
                  <a:solidFill>
                    <a:schemeClr val="tx1"/>
                  </a:solidFill>
                  <a:effectLst/>
                  <a:latin typeface="Arial" pitchFamily="34" charset="0"/>
                  <a:cs typeface="Arial" pitchFamily="34" charset="0"/>
                </a:rPr>
                <a:t/>
              </a:r>
              <a:br>
                <a:rPr kumimoji="0" lang="en-US" altLang="en-US" sz="600" b="0" i="0" u="none" strike="noStrike" cap="none" normalizeH="0" baseline="0" smtClean="0">
                  <a:ln>
                    <a:noFill/>
                  </a:ln>
                  <a:solidFill>
                    <a:schemeClr val="tx1"/>
                  </a:solidFill>
                  <a:effectLst/>
                  <a:latin typeface="Arial" pitchFamily="34" charset="0"/>
                  <a:cs typeface="Arial" pitchFamily="34" charset="0"/>
                </a:rPr>
              </a:b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5/1/14 - 5/13/15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AutoShape 49"/>
            <p:cNvSpPr>
              <a:spLocks noChangeArrowheads="1"/>
            </p:cNvSpPr>
            <p:nvPr/>
          </p:nvSpPr>
          <p:spPr bwMode="auto">
            <a:xfrm>
              <a:off x="-32" y="-92"/>
              <a:ext cx="898" cy="406"/>
            </a:xfrm>
            <a:custGeom>
              <a:avLst/>
              <a:gdLst>
                <a:gd name="T0" fmla="+- 0 452 -32"/>
                <a:gd name="T1" fmla="*/ T0 w 898"/>
                <a:gd name="T2" fmla="+- 0 0 -92"/>
                <a:gd name="T3" fmla="*/ 0 h 406"/>
                <a:gd name="T4" fmla="+- 0 452 -32"/>
                <a:gd name="T5" fmla="*/ T4 w 898"/>
                <a:gd name="T6" fmla="+- 0 -16 -92"/>
                <a:gd name="T7" fmla="*/ -16 h 406"/>
                <a:gd name="T8" fmla="+- 0 452 -32"/>
                <a:gd name="T9" fmla="*/ T8 w 898"/>
                <a:gd name="T10" fmla="+- 0 -16 -92"/>
                <a:gd name="T11" fmla="*/ -16 h 406"/>
                <a:gd name="T12" fmla="+- 0 455 -32"/>
                <a:gd name="T13" fmla="*/ T12 w 898"/>
                <a:gd name="T14" fmla="+- 0 -20 -92"/>
                <a:gd name="T15" fmla="*/ -20 h 406"/>
                <a:gd name="T16" fmla="+- 0 513 -32"/>
                <a:gd name="T17" fmla="*/ T16 w 898"/>
                <a:gd name="T18" fmla="+- 0 -20 -92"/>
                <a:gd name="T19" fmla="*/ -20 h 406"/>
                <a:gd name="T20" fmla="+- 0 512 -32"/>
                <a:gd name="T21" fmla="*/ T20 w 898"/>
                <a:gd name="T22" fmla="+- 0 -20 -92"/>
                <a:gd name="T23" fmla="*/ -20 h 406"/>
                <a:gd name="T24" fmla="+- 0 517 -32"/>
                <a:gd name="T25" fmla="*/ T24 w 898"/>
                <a:gd name="T26" fmla="+- 0 -16 -92"/>
                <a:gd name="T27" fmla="*/ -16 h 406"/>
                <a:gd name="T28" fmla="+- 0 517 -32"/>
                <a:gd name="T29" fmla="*/ T28 w 898"/>
                <a:gd name="T30" fmla="+- 0 0 -92"/>
                <a:gd name="T31" fmla="*/ 0 h 406"/>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898" h="406">
                  <a:moveTo>
                    <a:pt x="484" y="92"/>
                  </a:moveTo>
                  <a:lnTo>
                    <a:pt x="484" y="76"/>
                  </a:lnTo>
                  <a:moveTo>
                    <a:pt x="484" y="76"/>
                  </a:moveTo>
                  <a:cubicBezTo>
                    <a:pt x="484" y="73"/>
                    <a:pt x="485" y="72"/>
                    <a:pt x="487" y="72"/>
                  </a:cubicBezTo>
                  <a:lnTo>
                    <a:pt x="545" y="72"/>
                  </a:lnTo>
                  <a:moveTo>
                    <a:pt x="544" y="72"/>
                  </a:moveTo>
                  <a:cubicBezTo>
                    <a:pt x="547" y="72"/>
                    <a:pt x="549" y="73"/>
                    <a:pt x="549" y="76"/>
                  </a:cubicBezTo>
                  <a:lnTo>
                    <a:pt x="549" y="92"/>
                  </a:lnTo>
                </a:path>
              </a:pathLst>
            </a:custGeom>
            <a:solidFill>
              <a:srgbClr val="FFFFFF"/>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48"/>
            <p:cNvSpPr>
              <a:spLocks noChangeArrowheads="1"/>
            </p:cNvSpPr>
            <p:nvPr/>
          </p:nvSpPr>
          <p:spPr bwMode="auto">
            <a:xfrm>
              <a:off x="471" y="-43"/>
              <a:ext cx="13" cy="23"/>
            </a:xfrm>
            <a:custGeom>
              <a:avLst/>
              <a:gdLst>
                <a:gd name="T0" fmla="*/ 13 w 13"/>
                <a:gd name="T1" fmla="*/ 23 h 23"/>
                <a:gd name="T2" fmla="*/ 0 w 13"/>
                <a:gd name="T3" fmla="*/ 0 h 23"/>
              </a:gdLst>
              <a:ahLst/>
              <a:cxnLst>
                <a:cxn ang="0">
                  <a:pos x="T0" y="T1"/>
                </a:cxn>
                <a:cxn ang="0">
                  <a:pos x="T2" y="T3"/>
                </a:cxn>
              </a:cxnLst>
              <a:rect l="0" t="0" r="r" b="b"/>
              <a:pathLst>
                <a:path w="13" h="23">
                  <a:moveTo>
                    <a:pt x="13" y="23"/>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Rectangle 47" descr="Phase 1 Class Content Development&#10;5/1/14 - 7/18/14"/>
            <p:cNvSpPr>
              <a:spLocks noChangeArrowheads="1"/>
            </p:cNvSpPr>
            <p:nvPr/>
          </p:nvSpPr>
          <p:spPr bwMode="auto">
            <a:xfrm>
              <a:off x="411" y="-91"/>
              <a:ext cx="120"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444444"/>
                  </a:solidFill>
                  <a:effectLst/>
                  <a:latin typeface="Segoe UI" pitchFamily="34" charset="0"/>
                  <a:cs typeface="Segoe UI" pitchFamily="34" charset="0"/>
                </a:rPr>
                <a:t>Phase 1 Class Content Development</a:t>
              </a:r>
              <a:r>
                <a:rPr kumimoji="0" lang="en-US" altLang="en-US" sz="600" b="0" i="0" u="none" strike="noStrike" cap="none" normalizeH="0" baseline="0" smtClean="0">
                  <a:ln>
                    <a:noFill/>
                  </a:ln>
                  <a:solidFill>
                    <a:schemeClr val="tx1"/>
                  </a:solidFill>
                  <a:effectLst/>
                  <a:latin typeface="Arial" pitchFamily="34" charset="0"/>
                  <a:cs typeface="Arial" pitchFamily="34" charset="0"/>
                </a:rPr>
                <a:t/>
              </a:r>
              <a:br>
                <a:rPr kumimoji="0" lang="en-US" altLang="en-US" sz="600" b="0" i="0" u="none" strike="noStrike" cap="none" normalizeH="0" baseline="0" smtClean="0">
                  <a:ln>
                    <a:noFill/>
                  </a:ln>
                  <a:solidFill>
                    <a:schemeClr val="tx1"/>
                  </a:solidFill>
                  <a:effectLst/>
                  <a:latin typeface="Arial" pitchFamily="34" charset="0"/>
                  <a:cs typeface="Arial" pitchFamily="34" charset="0"/>
                </a:rPr>
              </a:b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5/1/14 - 7/18/14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AutoShape 46"/>
            <p:cNvSpPr>
              <a:spLocks noChangeArrowheads="1"/>
            </p:cNvSpPr>
            <p:nvPr/>
          </p:nvSpPr>
          <p:spPr bwMode="auto">
            <a:xfrm>
              <a:off x="-32" y="-92"/>
              <a:ext cx="898" cy="406"/>
            </a:xfrm>
            <a:custGeom>
              <a:avLst/>
              <a:gdLst>
                <a:gd name="T0" fmla="+- 0 527 -32"/>
                <a:gd name="T1" fmla="*/ T0 w 898"/>
                <a:gd name="T2" fmla="+- 0 0 -92"/>
                <a:gd name="T3" fmla="*/ 0 h 406"/>
                <a:gd name="T4" fmla="+- 0 527 -32"/>
                <a:gd name="T5" fmla="*/ T4 w 898"/>
                <a:gd name="T6" fmla="+- 0 -16 -92"/>
                <a:gd name="T7" fmla="*/ -16 h 406"/>
                <a:gd name="T8" fmla="+- 0 527 -32"/>
                <a:gd name="T9" fmla="*/ T8 w 898"/>
                <a:gd name="T10" fmla="+- 0 -16 -92"/>
                <a:gd name="T11" fmla="*/ -16 h 406"/>
                <a:gd name="T12" fmla="+- 0 530 -32"/>
                <a:gd name="T13" fmla="*/ T12 w 898"/>
                <a:gd name="T14" fmla="+- 0 -20 -92"/>
                <a:gd name="T15" fmla="*/ -20 h 406"/>
                <a:gd name="T16" fmla="+- 0 641 -32"/>
                <a:gd name="T17" fmla="*/ T16 w 898"/>
                <a:gd name="T18" fmla="+- 0 -20 -92"/>
                <a:gd name="T19" fmla="*/ -20 h 406"/>
                <a:gd name="T20" fmla="+- 0 640 -32"/>
                <a:gd name="T21" fmla="*/ T20 w 898"/>
                <a:gd name="T22" fmla="+- 0 -20 -92"/>
                <a:gd name="T23" fmla="*/ -20 h 406"/>
                <a:gd name="T24" fmla="+- 0 645 -32"/>
                <a:gd name="T25" fmla="*/ T24 w 898"/>
                <a:gd name="T26" fmla="+- 0 -16 -92"/>
                <a:gd name="T27" fmla="*/ -16 h 406"/>
                <a:gd name="T28" fmla="+- 0 645 -32"/>
                <a:gd name="T29" fmla="*/ T28 w 898"/>
                <a:gd name="T30" fmla="+- 0 0 -92"/>
                <a:gd name="T31" fmla="*/ 0 h 406"/>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898" h="406">
                  <a:moveTo>
                    <a:pt x="559" y="92"/>
                  </a:moveTo>
                  <a:lnTo>
                    <a:pt x="559" y="76"/>
                  </a:lnTo>
                  <a:moveTo>
                    <a:pt x="559" y="76"/>
                  </a:moveTo>
                  <a:cubicBezTo>
                    <a:pt x="559" y="73"/>
                    <a:pt x="560" y="72"/>
                    <a:pt x="562" y="72"/>
                  </a:cubicBezTo>
                  <a:lnTo>
                    <a:pt x="673" y="72"/>
                  </a:lnTo>
                  <a:moveTo>
                    <a:pt x="672" y="72"/>
                  </a:moveTo>
                  <a:cubicBezTo>
                    <a:pt x="675" y="72"/>
                    <a:pt x="677" y="73"/>
                    <a:pt x="677" y="76"/>
                  </a:cubicBezTo>
                  <a:lnTo>
                    <a:pt x="677" y="92"/>
                  </a:lnTo>
                </a:path>
              </a:pathLst>
            </a:custGeom>
            <a:solidFill>
              <a:srgbClr val="FFFFFF"/>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45"/>
            <p:cNvSpPr>
              <a:spLocks noChangeArrowheads="1"/>
            </p:cNvSpPr>
            <p:nvPr/>
          </p:nvSpPr>
          <p:spPr bwMode="auto">
            <a:xfrm>
              <a:off x="586" y="-42"/>
              <a:ext cx="0" cy="22"/>
            </a:xfrm>
            <a:custGeom>
              <a:avLst/>
              <a:gdLst>
                <a:gd name="T0" fmla="*/ 22 h 22"/>
                <a:gd name="T1" fmla="*/ 0 h 22"/>
              </a:gdLst>
              <a:ahLst/>
              <a:cxnLst>
                <a:cxn ang="0">
                  <a:pos x="0" y="T0"/>
                </a:cxn>
                <a:cxn ang="0">
                  <a:pos x="0" y="T1"/>
                </a:cxn>
              </a:cxnLst>
              <a:rect l="0" t="0" r="r" b="b"/>
              <a:pathLst>
                <a:path h="22">
                  <a:moveTo>
                    <a:pt x="0" y="22"/>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Rectangle 44" descr="Phase 2 Class Content Development (Approx)&#10;7/31/14 - 12/19/14"/>
            <p:cNvSpPr>
              <a:spLocks noChangeArrowheads="1"/>
            </p:cNvSpPr>
            <p:nvPr/>
          </p:nvSpPr>
          <p:spPr bwMode="auto">
            <a:xfrm>
              <a:off x="523" y="-90"/>
              <a:ext cx="127"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444444"/>
                  </a:solidFill>
                  <a:effectLst/>
                  <a:latin typeface="Segoe UI" pitchFamily="34" charset="0"/>
                  <a:cs typeface="Segoe UI" pitchFamily="34" charset="0"/>
                </a:rPr>
                <a:t>Phase 2 Class Content Development (Approx)</a:t>
              </a:r>
              <a:r>
                <a:rPr kumimoji="0" lang="en-US" altLang="en-US" sz="600" b="0" i="0" u="none" strike="noStrike" cap="none" normalizeH="0" baseline="0" smtClean="0">
                  <a:ln>
                    <a:noFill/>
                  </a:ln>
                  <a:solidFill>
                    <a:schemeClr val="tx1"/>
                  </a:solidFill>
                  <a:effectLst/>
                  <a:latin typeface="Arial" pitchFamily="34" charset="0"/>
                  <a:cs typeface="Arial" pitchFamily="34" charset="0"/>
                </a:rPr>
                <a:t/>
              </a:r>
              <a:br>
                <a:rPr kumimoji="0" lang="en-US" altLang="en-US" sz="600" b="0" i="0" u="none" strike="noStrike" cap="none" normalizeH="0" baseline="0" smtClean="0">
                  <a:ln>
                    <a:noFill/>
                  </a:ln>
                  <a:solidFill>
                    <a:schemeClr val="tx1"/>
                  </a:solidFill>
                  <a:effectLst/>
                  <a:latin typeface="Arial" pitchFamily="34" charset="0"/>
                  <a:cs typeface="Arial" pitchFamily="34" charset="0"/>
                </a:rPr>
              </a:b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7/31/14 - 12/19/14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0" name="Group 41"/>
            <p:cNvGrpSpPr>
              <a:grpSpLocks/>
            </p:cNvGrpSpPr>
            <p:nvPr/>
          </p:nvGrpSpPr>
          <p:grpSpPr bwMode="auto">
            <a:xfrm>
              <a:off x="41" y="96"/>
              <a:ext cx="18" cy="18"/>
              <a:chOff x="0" y="0"/>
              <a:chExt cx="100" cy="100"/>
            </a:xfrm>
          </p:grpSpPr>
          <p:sp>
            <p:nvSpPr>
              <p:cNvPr id="1063" name="Freeform 43"/>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4" name="Freeform 42"/>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1" name="Freeform 40"/>
            <p:cNvSpPr>
              <a:spLocks noChangeArrowheads="1"/>
            </p:cNvSpPr>
            <p:nvPr/>
          </p:nvSpPr>
          <p:spPr bwMode="auto">
            <a:xfrm>
              <a:off x="50" y="109"/>
              <a:ext cx="0" cy="20"/>
            </a:xfrm>
            <a:custGeom>
              <a:avLst/>
              <a:gdLst>
                <a:gd name="T0" fmla="*/ 0 h 20"/>
                <a:gd name="T1" fmla="*/ 20 h 20"/>
              </a:gdLst>
              <a:ahLst/>
              <a:cxnLst>
                <a:cxn ang="0">
                  <a:pos x="0" y="T0"/>
                </a:cxn>
                <a:cxn ang="0">
                  <a:pos x="0" y="T1"/>
                </a:cxn>
              </a:cxnLst>
              <a:rect l="0" t="0" r="r" b="b"/>
              <a:pathLst>
                <a:path h="20">
                  <a:moveTo>
                    <a:pt x="0" y="0"/>
                  </a:moveTo>
                  <a:lnTo>
                    <a:pt x="0" y="20"/>
                  </a:lnTo>
                </a:path>
              </a:pathLst>
            </a:custGeom>
            <a:solidFill>
              <a:srgbClr val="FFFFFF"/>
            </a:solidFill>
            <a:ln w="1">
              <a:solidFill>
                <a:srgbClr val="848484"/>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4" name="Rectangle 39" descr="Procurement Reform Legislation Effective&#10;1/1/13"/>
            <p:cNvSpPr>
              <a:spLocks noChangeArrowheads="1"/>
            </p:cNvSpPr>
            <p:nvPr/>
          </p:nvSpPr>
          <p:spPr bwMode="auto">
            <a:xfrm>
              <a:off x="-14" y="129"/>
              <a:ext cx="128"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444444"/>
                  </a:solidFill>
                  <a:effectLst/>
                  <a:latin typeface="Segoe UI" pitchFamily="34" charset="0"/>
                  <a:cs typeface="Segoe UI" pitchFamily="34" charset="0"/>
                </a:rPr>
                <a:t>Procurement Reform Legislation Effective</a:t>
              </a:r>
              <a:r>
                <a:rPr kumimoji="0" lang="en-US" altLang="en-US" sz="600" b="0" i="0" u="none" strike="noStrike" cap="none" normalizeH="0" baseline="0" smtClean="0">
                  <a:ln>
                    <a:noFill/>
                  </a:ln>
                  <a:solidFill>
                    <a:schemeClr val="tx1"/>
                  </a:solidFill>
                  <a:effectLst/>
                  <a:latin typeface="Arial" pitchFamily="34" charset="0"/>
                  <a:cs typeface="Arial" pitchFamily="34" charset="0"/>
                </a:rPr>
                <a:t/>
              </a:r>
              <a:br>
                <a:rPr kumimoji="0" lang="en-US" altLang="en-US" sz="600" b="0" i="0" u="none" strike="noStrike" cap="none" normalizeH="0" baseline="0" smtClean="0">
                  <a:ln>
                    <a:noFill/>
                  </a:ln>
                  <a:solidFill>
                    <a:schemeClr val="tx1"/>
                  </a:solidFill>
                  <a:effectLst/>
                  <a:latin typeface="Arial" pitchFamily="34" charset="0"/>
                  <a:cs typeface="Arial" pitchFamily="34" charset="0"/>
                </a:rPr>
              </a:b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1/1/13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025" name="Group 36"/>
            <p:cNvGrpSpPr>
              <a:grpSpLocks/>
            </p:cNvGrpSpPr>
            <p:nvPr/>
          </p:nvGrpSpPr>
          <p:grpSpPr bwMode="auto">
            <a:xfrm>
              <a:off x="108" y="96"/>
              <a:ext cx="18" cy="18"/>
              <a:chOff x="0" y="0"/>
              <a:chExt cx="100" cy="100"/>
            </a:xfrm>
          </p:grpSpPr>
          <p:sp>
            <p:nvSpPr>
              <p:cNvPr id="1061" name="Freeform 38"/>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2" name="Freeform 37"/>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026" name="Freeform 35"/>
            <p:cNvSpPr>
              <a:spLocks noChangeArrowheads="1"/>
            </p:cNvSpPr>
            <p:nvPr/>
          </p:nvSpPr>
          <p:spPr bwMode="auto">
            <a:xfrm>
              <a:off x="117" y="109"/>
              <a:ext cx="0" cy="84"/>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
              <a:solidFill>
                <a:srgbClr val="848484"/>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7" name="Rectangle 34" descr="Training Advisory Group Established&#10;3/23/13"/>
            <p:cNvSpPr>
              <a:spLocks noChangeArrowheads="1"/>
            </p:cNvSpPr>
            <p:nvPr/>
          </p:nvSpPr>
          <p:spPr bwMode="auto">
            <a:xfrm>
              <a:off x="43" y="193"/>
              <a:ext cx="148"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444444"/>
                  </a:solidFill>
                  <a:effectLst/>
                  <a:latin typeface="Segoe UI" pitchFamily="34" charset="0"/>
                  <a:cs typeface="Segoe UI" pitchFamily="34" charset="0"/>
                </a:rPr>
                <a:t>Training Advisory Group Established</a:t>
              </a:r>
              <a:r>
                <a:rPr kumimoji="0" lang="en-US" altLang="en-US" sz="600" b="0" i="0" u="none" strike="noStrike" cap="none" normalizeH="0" baseline="0" smtClean="0">
                  <a:ln>
                    <a:noFill/>
                  </a:ln>
                  <a:solidFill>
                    <a:schemeClr val="tx1"/>
                  </a:solidFill>
                  <a:effectLst/>
                  <a:latin typeface="Arial" pitchFamily="34" charset="0"/>
                  <a:cs typeface="Arial" pitchFamily="34" charset="0"/>
                </a:rPr>
                <a:t/>
              </a:r>
              <a:br>
                <a:rPr kumimoji="0" lang="en-US" altLang="en-US" sz="600" b="0" i="0" u="none" strike="noStrike" cap="none" normalizeH="0" baseline="0" smtClean="0">
                  <a:ln>
                    <a:noFill/>
                  </a:ln>
                  <a:solidFill>
                    <a:schemeClr val="tx1"/>
                  </a:solidFill>
                  <a:effectLst/>
                  <a:latin typeface="Arial" pitchFamily="34" charset="0"/>
                  <a:cs typeface="Arial" pitchFamily="34" charset="0"/>
                </a:rPr>
              </a:b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3/23/13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028" name="Group 31"/>
            <p:cNvGrpSpPr>
              <a:grpSpLocks/>
            </p:cNvGrpSpPr>
            <p:nvPr/>
          </p:nvGrpSpPr>
          <p:grpSpPr bwMode="auto">
            <a:xfrm>
              <a:off x="307" y="96"/>
              <a:ext cx="18" cy="18"/>
              <a:chOff x="0" y="0"/>
              <a:chExt cx="100" cy="100"/>
            </a:xfrm>
          </p:grpSpPr>
          <p:sp>
            <p:nvSpPr>
              <p:cNvPr id="1059" name="Freeform 33"/>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0" name="Freeform 32"/>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029" name="Freeform 30"/>
            <p:cNvSpPr>
              <a:spLocks noChangeArrowheads="1"/>
            </p:cNvSpPr>
            <p:nvPr/>
          </p:nvSpPr>
          <p:spPr bwMode="auto">
            <a:xfrm>
              <a:off x="316" y="109"/>
              <a:ext cx="0" cy="20"/>
            </a:xfrm>
            <a:custGeom>
              <a:avLst/>
              <a:gdLst>
                <a:gd name="T0" fmla="*/ 0 h 20"/>
                <a:gd name="T1" fmla="*/ 20 h 20"/>
              </a:gdLst>
              <a:ahLst/>
              <a:cxnLst>
                <a:cxn ang="0">
                  <a:pos x="0" y="T0"/>
                </a:cxn>
                <a:cxn ang="0">
                  <a:pos x="0" y="T1"/>
                </a:cxn>
              </a:cxnLst>
              <a:rect l="0" t="0" r="r" b="b"/>
              <a:pathLst>
                <a:path h="20">
                  <a:moveTo>
                    <a:pt x="0" y="0"/>
                  </a:moveTo>
                  <a:lnTo>
                    <a:pt x="0" y="20"/>
                  </a:lnTo>
                </a:path>
              </a:pathLst>
            </a:custGeom>
            <a:solidFill>
              <a:srgbClr val="FFFFFF"/>
            </a:solidFill>
            <a:ln w="1">
              <a:solidFill>
                <a:srgbClr val="848484"/>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0" name="Rectangle 29" descr="Public Knowledge Engaged&#10;11/18/13"/>
            <p:cNvSpPr>
              <a:spLocks noChangeArrowheads="1"/>
            </p:cNvSpPr>
            <p:nvPr/>
          </p:nvSpPr>
          <p:spPr bwMode="auto">
            <a:xfrm>
              <a:off x="261" y="129"/>
              <a:ext cx="110"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444444"/>
                  </a:solidFill>
                  <a:effectLst/>
                  <a:latin typeface="Segoe UI" pitchFamily="34" charset="0"/>
                  <a:cs typeface="Segoe UI" pitchFamily="34" charset="0"/>
                </a:rPr>
                <a:t>Public Knowledge Engaged</a:t>
              </a:r>
              <a:r>
                <a:rPr kumimoji="0" lang="en-US" altLang="en-US" sz="600" b="0" i="0" u="none" strike="noStrike" cap="none" normalizeH="0" baseline="0" smtClean="0">
                  <a:ln>
                    <a:noFill/>
                  </a:ln>
                  <a:solidFill>
                    <a:schemeClr val="tx1"/>
                  </a:solidFill>
                  <a:effectLst/>
                  <a:latin typeface="Arial" pitchFamily="34" charset="0"/>
                  <a:cs typeface="Arial" pitchFamily="34" charset="0"/>
                </a:rPr>
                <a:t/>
              </a:r>
              <a:br>
                <a:rPr kumimoji="0" lang="en-US" altLang="en-US" sz="600" b="0" i="0" u="none" strike="noStrike" cap="none" normalizeH="0" baseline="0" smtClean="0">
                  <a:ln>
                    <a:noFill/>
                  </a:ln>
                  <a:solidFill>
                    <a:schemeClr val="tx1"/>
                  </a:solidFill>
                  <a:effectLst/>
                  <a:latin typeface="Arial" pitchFamily="34" charset="0"/>
                  <a:cs typeface="Arial" pitchFamily="34" charset="0"/>
                </a:rPr>
              </a:b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11/18/13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032" name="Group 26"/>
            <p:cNvGrpSpPr>
              <a:grpSpLocks/>
            </p:cNvGrpSpPr>
            <p:nvPr/>
          </p:nvGrpSpPr>
          <p:grpSpPr bwMode="auto">
            <a:xfrm>
              <a:off x="442" y="96"/>
              <a:ext cx="18" cy="18"/>
              <a:chOff x="0" y="0"/>
              <a:chExt cx="100" cy="100"/>
            </a:xfrm>
          </p:grpSpPr>
          <p:sp>
            <p:nvSpPr>
              <p:cNvPr id="1057" name="Freeform 28"/>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8" name="Freeform 27"/>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033" name="Freeform 25"/>
            <p:cNvSpPr>
              <a:spLocks noChangeArrowheads="1"/>
            </p:cNvSpPr>
            <p:nvPr/>
          </p:nvSpPr>
          <p:spPr bwMode="auto">
            <a:xfrm>
              <a:off x="451" y="109"/>
              <a:ext cx="0" cy="9"/>
            </a:xfrm>
            <a:custGeom>
              <a:avLst/>
              <a:gdLst>
                <a:gd name="T0" fmla="*/ 0 h 9"/>
                <a:gd name="T1" fmla="*/ 9 h 9"/>
              </a:gdLst>
              <a:ahLst/>
              <a:cxnLst>
                <a:cxn ang="0">
                  <a:pos x="0" y="T0"/>
                </a:cxn>
                <a:cxn ang="0">
                  <a:pos x="0" y="T1"/>
                </a:cxn>
              </a:cxnLst>
              <a:rect l="0" t="0" r="r" b="b"/>
              <a:pathLst>
                <a:path h="9">
                  <a:moveTo>
                    <a:pt x="0" y="0"/>
                  </a:moveTo>
                  <a:lnTo>
                    <a:pt x="0" y="9"/>
                  </a:lnTo>
                </a:path>
              </a:pathLst>
            </a:custGeom>
            <a:solidFill>
              <a:srgbClr val="FFFFFF"/>
            </a:solidFill>
            <a:ln w="1">
              <a:solidFill>
                <a:srgbClr val="848484"/>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4" name="Rectangle 24" descr="Procurement 101 (Alpha/Interim)&#10;4/30/14"/>
            <p:cNvSpPr>
              <a:spLocks noChangeArrowheads="1"/>
            </p:cNvSpPr>
            <p:nvPr/>
          </p:nvSpPr>
          <p:spPr bwMode="auto">
            <a:xfrm>
              <a:off x="398" y="118"/>
              <a:ext cx="106"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444444"/>
                  </a:solidFill>
                  <a:effectLst/>
                  <a:latin typeface="Segoe UI" pitchFamily="34" charset="0"/>
                  <a:cs typeface="Segoe UI" pitchFamily="34" charset="0"/>
                </a:rPr>
                <a:t>Procurement 101 (Alpha/Interim)</a:t>
              </a:r>
              <a:r>
                <a:rPr kumimoji="0" lang="en-US" altLang="en-US" sz="600" b="0" i="0" u="none" strike="noStrike" cap="none" normalizeH="0" baseline="0" smtClean="0">
                  <a:ln>
                    <a:noFill/>
                  </a:ln>
                  <a:solidFill>
                    <a:schemeClr val="tx1"/>
                  </a:solidFill>
                  <a:effectLst/>
                  <a:latin typeface="Arial" pitchFamily="34" charset="0"/>
                  <a:cs typeface="Arial" pitchFamily="34" charset="0"/>
                </a:rPr>
                <a:t/>
              </a:r>
              <a:br>
                <a:rPr kumimoji="0" lang="en-US" altLang="en-US" sz="600" b="0" i="0" u="none" strike="noStrike" cap="none" normalizeH="0" baseline="0" smtClean="0">
                  <a:ln>
                    <a:noFill/>
                  </a:ln>
                  <a:solidFill>
                    <a:schemeClr val="tx1"/>
                  </a:solidFill>
                  <a:effectLst/>
                  <a:latin typeface="Arial" pitchFamily="34" charset="0"/>
                  <a:cs typeface="Arial" pitchFamily="34" charset="0"/>
                </a:rPr>
              </a:b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4/30/14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035" name="Group 21"/>
            <p:cNvGrpSpPr>
              <a:grpSpLocks/>
            </p:cNvGrpSpPr>
            <p:nvPr/>
          </p:nvGrpSpPr>
          <p:grpSpPr bwMode="auto">
            <a:xfrm>
              <a:off x="499" y="96"/>
              <a:ext cx="18" cy="18"/>
              <a:chOff x="0" y="0"/>
              <a:chExt cx="100" cy="100"/>
            </a:xfrm>
          </p:grpSpPr>
          <p:sp>
            <p:nvSpPr>
              <p:cNvPr id="1055" name="Freeform 23"/>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6" name="Freeform 22"/>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036" name="Freeform 20"/>
            <p:cNvSpPr>
              <a:spLocks noChangeArrowheads="1"/>
            </p:cNvSpPr>
            <p:nvPr/>
          </p:nvSpPr>
          <p:spPr bwMode="auto">
            <a:xfrm>
              <a:off x="508" y="109"/>
              <a:ext cx="0" cy="84"/>
            </a:xfrm>
            <a:custGeom>
              <a:avLst/>
              <a:gdLst>
                <a:gd name="T0" fmla="*/ 0 h 84"/>
                <a:gd name="T1" fmla="*/ 84 h 84"/>
              </a:gdLst>
              <a:ahLst/>
              <a:cxnLst>
                <a:cxn ang="0">
                  <a:pos x="0" y="T0"/>
                </a:cxn>
                <a:cxn ang="0">
                  <a:pos x="0" y="T1"/>
                </a:cxn>
              </a:cxnLst>
              <a:rect l="0" t="0" r="r" b="b"/>
              <a:pathLst>
                <a:path h="84">
                  <a:moveTo>
                    <a:pt x="0" y="0"/>
                  </a:moveTo>
                  <a:lnTo>
                    <a:pt x="0" y="84"/>
                  </a:lnTo>
                </a:path>
              </a:pathLst>
            </a:custGeom>
            <a:solidFill>
              <a:srgbClr val="FFFFFF"/>
            </a:solidFill>
            <a:ln w="1">
              <a:solidFill>
                <a:srgbClr val="848484"/>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7" name="Rectangle 19" descr="Purchasing &amp; Procurement 101 (Beta)&#10;7/8/14"/>
            <p:cNvSpPr>
              <a:spLocks noChangeArrowheads="1"/>
            </p:cNvSpPr>
            <p:nvPr/>
          </p:nvSpPr>
          <p:spPr bwMode="auto">
            <a:xfrm>
              <a:off x="436" y="193"/>
              <a:ext cx="144"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444444"/>
                  </a:solidFill>
                  <a:effectLst/>
                  <a:latin typeface="Segoe UI" pitchFamily="34" charset="0"/>
                  <a:cs typeface="Segoe UI" pitchFamily="34" charset="0"/>
                </a:rPr>
                <a:t>Purchasing &amp; Procurement 101 (Beta)</a:t>
              </a:r>
              <a:r>
                <a:rPr kumimoji="0" lang="en-US" altLang="en-US" sz="600" b="0" i="0" u="none" strike="noStrike" cap="none" normalizeH="0" baseline="0" smtClean="0">
                  <a:ln>
                    <a:noFill/>
                  </a:ln>
                  <a:solidFill>
                    <a:schemeClr val="tx1"/>
                  </a:solidFill>
                  <a:effectLst/>
                  <a:latin typeface="Arial" pitchFamily="34" charset="0"/>
                  <a:cs typeface="Arial" pitchFamily="34" charset="0"/>
                </a:rPr>
                <a:t/>
              </a:r>
              <a:br>
                <a:rPr kumimoji="0" lang="en-US" altLang="en-US" sz="600" b="0" i="0" u="none" strike="noStrike" cap="none" normalizeH="0" baseline="0" smtClean="0">
                  <a:ln>
                    <a:noFill/>
                  </a:ln>
                  <a:solidFill>
                    <a:schemeClr val="tx1"/>
                  </a:solidFill>
                  <a:effectLst/>
                  <a:latin typeface="Arial" pitchFamily="34" charset="0"/>
                  <a:cs typeface="Arial" pitchFamily="34" charset="0"/>
                </a:rPr>
              </a:b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7/8/14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038" name="Group 16"/>
            <p:cNvGrpSpPr>
              <a:grpSpLocks/>
            </p:cNvGrpSpPr>
            <p:nvPr/>
          </p:nvGrpSpPr>
          <p:grpSpPr bwMode="auto">
            <a:xfrm>
              <a:off x="516" y="96"/>
              <a:ext cx="18" cy="18"/>
              <a:chOff x="0" y="0"/>
              <a:chExt cx="100" cy="100"/>
            </a:xfrm>
          </p:grpSpPr>
          <p:sp>
            <p:nvSpPr>
              <p:cNvPr id="1053" name="Freeform 18"/>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4" name="Freeform 17"/>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039" name="Freeform 15"/>
            <p:cNvSpPr>
              <a:spLocks noChangeArrowheads="1"/>
            </p:cNvSpPr>
            <p:nvPr/>
          </p:nvSpPr>
          <p:spPr bwMode="auto">
            <a:xfrm>
              <a:off x="525" y="109"/>
              <a:ext cx="0" cy="150"/>
            </a:xfrm>
            <a:custGeom>
              <a:avLst/>
              <a:gdLst>
                <a:gd name="T0" fmla="*/ 0 h 150"/>
                <a:gd name="T1" fmla="*/ 150 h 150"/>
              </a:gdLst>
              <a:ahLst/>
              <a:cxnLst>
                <a:cxn ang="0">
                  <a:pos x="0" y="T0"/>
                </a:cxn>
                <a:cxn ang="0">
                  <a:pos x="0" y="T1"/>
                </a:cxn>
              </a:cxnLst>
              <a:rect l="0" t="0" r="r" b="b"/>
              <a:pathLst>
                <a:path h="150">
                  <a:moveTo>
                    <a:pt x="0" y="0"/>
                  </a:moveTo>
                  <a:lnTo>
                    <a:pt x="0" y="150"/>
                  </a:lnTo>
                </a:path>
              </a:pathLst>
            </a:custGeom>
            <a:solidFill>
              <a:srgbClr val="FFFFFF"/>
            </a:solidFill>
            <a:ln w="1">
              <a:solidFill>
                <a:srgbClr val="848484"/>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0" name="Rectangle 14" descr="Class Rollout Phase 1 - Go Live (Tentative)&#10;7/28/14"/>
            <p:cNvSpPr>
              <a:spLocks noChangeArrowheads="1"/>
            </p:cNvSpPr>
            <p:nvPr/>
          </p:nvSpPr>
          <p:spPr bwMode="auto">
            <a:xfrm>
              <a:off x="446" y="259"/>
              <a:ext cx="159"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444444"/>
                  </a:solidFill>
                  <a:effectLst/>
                  <a:latin typeface="Segoe UI" pitchFamily="34" charset="0"/>
                  <a:cs typeface="Segoe UI" pitchFamily="34" charset="0"/>
                </a:rPr>
                <a:t>Class Rollout Phase 1 - Go Live (Tentative)</a:t>
              </a:r>
              <a:r>
                <a:rPr kumimoji="0" lang="en-US" altLang="en-US" sz="600" b="0" i="0" u="none" strike="noStrike" cap="none" normalizeH="0" baseline="0" smtClean="0">
                  <a:ln>
                    <a:noFill/>
                  </a:ln>
                  <a:solidFill>
                    <a:schemeClr val="tx1"/>
                  </a:solidFill>
                  <a:effectLst/>
                  <a:latin typeface="Arial" pitchFamily="34" charset="0"/>
                  <a:cs typeface="Arial" pitchFamily="34" charset="0"/>
                </a:rPr>
                <a:t/>
              </a:r>
              <a:br>
                <a:rPr kumimoji="0" lang="en-US" altLang="en-US" sz="600" b="0" i="0" u="none" strike="noStrike" cap="none" normalizeH="0" baseline="0" smtClean="0">
                  <a:ln>
                    <a:noFill/>
                  </a:ln>
                  <a:solidFill>
                    <a:schemeClr val="tx1"/>
                  </a:solidFill>
                  <a:effectLst/>
                  <a:latin typeface="Arial" pitchFamily="34" charset="0"/>
                  <a:cs typeface="Arial" pitchFamily="34" charset="0"/>
                </a:rPr>
              </a:b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7/28/14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041" name="Group 11"/>
            <p:cNvGrpSpPr>
              <a:grpSpLocks/>
            </p:cNvGrpSpPr>
            <p:nvPr/>
          </p:nvGrpSpPr>
          <p:grpSpPr bwMode="auto">
            <a:xfrm>
              <a:off x="636" y="96"/>
              <a:ext cx="18" cy="18"/>
              <a:chOff x="0" y="0"/>
              <a:chExt cx="100" cy="100"/>
            </a:xfrm>
          </p:grpSpPr>
          <p:sp>
            <p:nvSpPr>
              <p:cNvPr id="1051" name="Freeform 13"/>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2" name="Freeform 12"/>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042" name="Freeform 10"/>
            <p:cNvSpPr>
              <a:spLocks noChangeArrowheads="1"/>
            </p:cNvSpPr>
            <p:nvPr/>
          </p:nvSpPr>
          <p:spPr bwMode="auto">
            <a:xfrm>
              <a:off x="645" y="109"/>
              <a:ext cx="0" cy="20"/>
            </a:xfrm>
            <a:custGeom>
              <a:avLst/>
              <a:gdLst>
                <a:gd name="T0" fmla="*/ 0 h 20"/>
                <a:gd name="T1" fmla="*/ 20 h 20"/>
              </a:gdLst>
              <a:ahLst/>
              <a:cxnLst>
                <a:cxn ang="0">
                  <a:pos x="0" y="T0"/>
                </a:cxn>
                <a:cxn ang="0">
                  <a:pos x="0" y="T1"/>
                </a:cxn>
              </a:cxnLst>
              <a:rect l="0" t="0" r="r" b="b"/>
              <a:pathLst>
                <a:path h="20">
                  <a:moveTo>
                    <a:pt x="0" y="0"/>
                  </a:moveTo>
                  <a:lnTo>
                    <a:pt x="0" y="20"/>
                  </a:lnTo>
                </a:path>
              </a:pathLst>
            </a:custGeom>
            <a:solidFill>
              <a:srgbClr val="FFFFFF"/>
            </a:solidFill>
            <a:ln w="1">
              <a:solidFill>
                <a:srgbClr val="848484"/>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3" name="Rectangle 9" descr="Class Rollout Phase 2 - Go Live &#10;12/21/14"/>
            <p:cNvSpPr>
              <a:spLocks noChangeArrowheads="1"/>
            </p:cNvSpPr>
            <p:nvPr/>
          </p:nvSpPr>
          <p:spPr bwMode="auto">
            <a:xfrm>
              <a:off x="566" y="129"/>
              <a:ext cx="159"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444444"/>
                  </a:solidFill>
                  <a:effectLst/>
                  <a:latin typeface="Segoe UI" pitchFamily="34" charset="0"/>
                  <a:cs typeface="Segoe UI" pitchFamily="34" charset="0"/>
                </a:rPr>
                <a:t>Class Rollout Phase 2 - Go Live </a:t>
              </a:r>
              <a:r>
                <a:rPr kumimoji="0" lang="en-US" altLang="en-US" sz="600" b="0" i="0" u="none" strike="noStrike" cap="none" normalizeH="0" baseline="0" smtClean="0">
                  <a:ln>
                    <a:noFill/>
                  </a:ln>
                  <a:solidFill>
                    <a:schemeClr val="tx1"/>
                  </a:solidFill>
                  <a:effectLst/>
                  <a:latin typeface="Arial" pitchFamily="34" charset="0"/>
                  <a:cs typeface="Arial" pitchFamily="34" charset="0"/>
                </a:rPr>
                <a:t/>
              </a:r>
              <a:br>
                <a:rPr kumimoji="0" lang="en-US" altLang="en-US" sz="600" b="0" i="0" u="none" strike="noStrike" cap="none" normalizeH="0" baseline="0" smtClean="0">
                  <a:ln>
                    <a:noFill/>
                  </a:ln>
                  <a:solidFill>
                    <a:schemeClr val="tx1"/>
                  </a:solidFill>
                  <a:effectLst/>
                  <a:latin typeface="Arial" pitchFamily="34" charset="0"/>
                  <a:cs typeface="Arial" pitchFamily="34" charset="0"/>
                </a:rPr>
              </a:b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12/21/14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044" name="Group 6"/>
            <p:cNvGrpSpPr>
              <a:grpSpLocks/>
            </p:cNvGrpSpPr>
            <p:nvPr/>
          </p:nvGrpSpPr>
          <p:grpSpPr bwMode="auto">
            <a:xfrm>
              <a:off x="795" y="96"/>
              <a:ext cx="18" cy="18"/>
              <a:chOff x="0" y="0"/>
              <a:chExt cx="100" cy="100"/>
            </a:xfrm>
          </p:grpSpPr>
          <p:sp>
            <p:nvSpPr>
              <p:cNvPr id="1049" name="Freeform 8"/>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0" name="Freeform 7"/>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045" name="Freeform 5"/>
            <p:cNvSpPr>
              <a:spLocks noChangeArrowheads="1"/>
            </p:cNvSpPr>
            <p:nvPr/>
          </p:nvSpPr>
          <p:spPr bwMode="auto">
            <a:xfrm>
              <a:off x="804" y="109"/>
              <a:ext cx="0" cy="20"/>
            </a:xfrm>
            <a:custGeom>
              <a:avLst/>
              <a:gdLst>
                <a:gd name="T0" fmla="*/ 0 h 20"/>
                <a:gd name="T1" fmla="*/ 20 h 20"/>
              </a:gdLst>
              <a:ahLst/>
              <a:cxnLst>
                <a:cxn ang="0">
                  <a:pos x="0" y="T0"/>
                </a:cxn>
                <a:cxn ang="0">
                  <a:pos x="0" y="T1"/>
                </a:cxn>
              </a:cxnLst>
              <a:rect l="0" t="0" r="r" b="b"/>
              <a:pathLst>
                <a:path h="20">
                  <a:moveTo>
                    <a:pt x="0" y="0"/>
                  </a:moveTo>
                  <a:lnTo>
                    <a:pt x="0" y="20"/>
                  </a:lnTo>
                </a:path>
              </a:pathLst>
            </a:custGeom>
            <a:solidFill>
              <a:srgbClr val="FFFFFF"/>
            </a:solidFill>
            <a:ln w="1">
              <a:solidFill>
                <a:srgbClr val="848484"/>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6" name="Rectangle 4" descr="Future Phase(s) TBD&#10;7/1/15"/>
            <p:cNvSpPr>
              <a:spLocks noChangeArrowheads="1"/>
            </p:cNvSpPr>
            <p:nvPr/>
          </p:nvSpPr>
          <p:spPr bwMode="auto">
            <a:xfrm>
              <a:off x="743" y="129"/>
              <a:ext cx="122" cy="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444444"/>
                  </a:solidFill>
                  <a:effectLst/>
                  <a:latin typeface="Segoe UI" pitchFamily="34" charset="0"/>
                  <a:cs typeface="Segoe UI" pitchFamily="34" charset="0"/>
                </a:rPr>
                <a:t>Future Phase(s) TBD</a:t>
              </a:r>
              <a:r>
                <a:rPr kumimoji="0" lang="en-US" altLang="en-US" sz="600" b="0" i="0" u="none" strike="noStrike" cap="none" normalizeH="0" baseline="0" smtClean="0">
                  <a:ln>
                    <a:noFill/>
                  </a:ln>
                  <a:solidFill>
                    <a:schemeClr val="tx1"/>
                  </a:solidFill>
                  <a:effectLst/>
                  <a:latin typeface="Arial" pitchFamily="34" charset="0"/>
                  <a:cs typeface="Arial" pitchFamily="34" charset="0"/>
                </a:rPr>
                <a:t/>
              </a:r>
              <a:br>
                <a:rPr kumimoji="0" lang="en-US" altLang="en-US" sz="600" b="0" i="0" u="none" strike="noStrike" cap="none" normalizeH="0" baseline="0" smtClean="0">
                  <a:ln>
                    <a:noFill/>
                  </a:ln>
                  <a:solidFill>
                    <a:schemeClr val="tx1"/>
                  </a:solidFill>
                  <a:effectLst/>
                  <a:latin typeface="Arial" pitchFamily="34" charset="0"/>
                  <a:cs typeface="Arial" pitchFamily="34" charset="0"/>
                </a:rPr>
              </a:br>
              <a:r>
                <a:rPr kumimoji="0" lang="en-US" altLang="en-US" sz="800" b="0" i="0" u="none" strike="noStrike" cap="none" normalizeH="0" baseline="0" smtClean="0">
                  <a:ln>
                    <a:noFill/>
                  </a:ln>
                  <a:solidFill>
                    <a:srgbClr val="444444"/>
                  </a:solidFill>
                  <a:effectLst/>
                  <a:latin typeface="Segoe UI" pitchFamily="34" charset="0"/>
                  <a:cs typeface="Segoe UI" pitchFamily="34" charset="0"/>
                </a:rPr>
                <a:t>7/1/15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7" name="AutoShape 3" descr="Today"/>
            <p:cNvSpPr>
              <a:spLocks noChangeArrowheads="1"/>
            </p:cNvSpPr>
            <p:nvPr/>
          </p:nvSpPr>
          <p:spPr bwMode="auto">
            <a:xfrm>
              <a:off x="466" y="-41"/>
              <a:ext cx="50" cy="17"/>
            </a:xfrm>
            <a:prstGeom prst="roundRect">
              <a:avLst>
                <a:gd name="adj" fmla="val 10000"/>
              </a:avLst>
            </a:prstGeom>
            <a:solidFill>
              <a:srgbClr val="3175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FFFFFF"/>
                  </a:solidFill>
                  <a:effectLst/>
                  <a:latin typeface="Segoe UI" pitchFamily="34" charset="0"/>
                  <a:cs typeface="Segoe UI" pitchFamily="34" charset="0"/>
                </a:rPr>
                <a:t>Today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8" name="Freeform 2"/>
            <p:cNvSpPr>
              <a:spLocks noChangeArrowheads="1"/>
            </p:cNvSpPr>
            <p:nvPr/>
          </p:nvSpPr>
          <p:spPr bwMode="auto">
            <a:xfrm>
              <a:off x="491" y="-24"/>
              <a:ext cx="0" cy="128"/>
            </a:xfrm>
            <a:custGeom>
              <a:avLst/>
              <a:gdLst>
                <a:gd name="T0" fmla="*/ 0 h 128"/>
                <a:gd name="T1" fmla="*/ 128 h 128"/>
              </a:gdLst>
              <a:ahLst/>
              <a:cxnLst>
                <a:cxn ang="0">
                  <a:pos x="0" y="T0"/>
                </a:cxn>
                <a:cxn ang="0">
                  <a:pos x="0" y="T1"/>
                </a:cxn>
              </a:cxnLst>
              <a:rect l="0" t="0" r="r" b="b"/>
              <a:pathLst>
                <a:path h="128">
                  <a:moveTo>
                    <a:pt x="0" y="0"/>
                  </a:moveTo>
                  <a:lnTo>
                    <a:pt x="0" y="128"/>
                  </a:lnTo>
                </a:path>
              </a:pathLst>
            </a:custGeom>
            <a:solidFill>
              <a:srgbClr val="FFFFFF"/>
            </a:solidFill>
            <a:ln w="3">
              <a:solidFill>
                <a:srgbClr val="31752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Project Organization Structure</a:t>
            </a:r>
            <a:endParaRPr lang="en-US" dirty="0"/>
          </a:p>
        </p:txBody>
      </p:sp>
      <p:pic>
        <p:nvPicPr>
          <p:cNvPr id="4" name="Picture 3" descr="Button_Green.png"/>
          <p:cNvPicPr>
            <a:picLocks noChangeAspect="1"/>
          </p:cNvPicPr>
          <p:nvPr/>
        </p:nvPicPr>
        <p:blipFill>
          <a:blip r:embed="rId2" cstate="print"/>
          <a:stretch>
            <a:fillRect/>
          </a:stretch>
        </p:blipFill>
        <p:spPr>
          <a:xfrm>
            <a:off x="181811" y="5791200"/>
            <a:ext cx="961189" cy="880874"/>
          </a:xfrm>
          <a:prstGeom prst="rect">
            <a:avLst/>
          </a:prstGeom>
        </p:spPr>
      </p:pic>
      <p:pic>
        <p:nvPicPr>
          <p:cNvPr id="5" name="Content Placeholder 5" descr="Button_Orange.png"/>
          <p:cNvPicPr>
            <a:picLocks noChangeAspect="1"/>
          </p:cNvPicPr>
          <p:nvPr/>
        </p:nvPicPr>
        <p:blipFill>
          <a:blip r:embed="rId3" cstate="print"/>
          <a:stretch>
            <a:fillRect/>
          </a:stretch>
        </p:blipFill>
        <p:spPr>
          <a:xfrm>
            <a:off x="185139" y="5791200"/>
            <a:ext cx="957861" cy="877824"/>
          </a:xfrm>
          <a:prstGeom prst="rect">
            <a:avLst/>
          </a:prstGeom>
        </p:spPr>
      </p:pic>
      <p:pic>
        <p:nvPicPr>
          <p:cNvPr id="1027" name="Picture 3"/>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664069" y="1219199"/>
            <a:ext cx="7870331" cy="547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Project Phases at a Glance</a:t>
            </a:r>
            <a:endParaRPr lang="en-US" dirty="0"/>
          </a:p>
        </p:txBody>
      </p:sp>
      <p:pic>
        <p:nvPicPr>
          <p:cNvPr id="4" name="Picture 3" descr="Button_BnW.png"/>
          <p:cNvPicPr>
            <a:picLocks noChangeAspect="1"/>
          </p:cNvPicPr>
          <p:nvPr/>
        </p:nvPicPr>
        <p:blipFill>
          <a:blip r:embed="rId2" cstate="print"/>
          <a:stretch>
            <a:fillRect/>
          </a:stretch>
        </p:blipFill>
        <p:spPr>
          <a:xfrm>
            <a:off x="182880" y="5791200"/>
            <a:ext cx="960120" cy="879894"/>
          </a:xfrm>
          <a:prstGeom prst="rect">
            <a:avLst/>
          </a:prstGeom>
        </p:spPr>
      </p:pic>
      <p:pic>
        <p:nvPicPr>
          <p:cNvPr id="5" name="Content Placeholder 5" descr="Button_Orange.png"/>
          <p:cNvPicPr>
            <a:picLocks noChangeAspect="1"/>
          </p:cNvPicPr>
          <p:nvPr/>
        </p:nvPicPr>
        <p:blipFill>
          <a:blip r:embed="rId3" cstate="print"/>
          <a:stretch>
            <a:fillRect/>
          </a:stretch>
        </p:blipFill>
        <p:spPr>
          <a:xfrm>
            <a:off x="185139" y="5791200"/>
            <a:ext cx="957861" cy="877824"/>
          </a:xfrm>
          <a:prstGeom prst="rect">
            <a:avLst/>
          </a:prstGeom>
        </p:spPr>
      </p:pic>
      <p:graphicFrame>
        <p:nvGraphicFramePr>
          <p:cNvPr id="6" name="Content Placeholder 3"/>
          <p:cNvGraphicFramePr>
            <a:graphicFrameLocks/>
          </p:cNvGraphicFramePr>
          <p:nvPr>
            <p:extLst>
              <p:ext uri="{D42A27DB-BD31-4B8C-83A1-F6EECF244321}">
                <p14:modId xmlns:p14="http://schemas.microsoft.com/office/powerpoint/2010/main" val="288745178"/>
              </p:ext>
            </p:extLst>
          </p:nvPr>
        </p:nvGraphicFramePr>
        <p:xfrm>
          <a:off x="457200" y="1295400"/>
          <a:ext cx="8229600" cy="4191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Preliminary Planning</a:t>
            </a:r>
            <a:endParaRPr lang="en-US" dirty="0"/>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2837288104"/>
              </p:ext>
            </p:extLst>
          </p:nvPr>
        </p:nvGraphicFramePr>
        <p:xfrm>
          <a:off x="457200" y="1295400"/>
          <a:ext cx="80772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9914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Initial Training</a:t>
            </a:r>
            <a:endParaRPr lang="en-US" dirty="0"/>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4016490022"/>
              </p:ext>
            </p:extLst>
          </p:nvPr>
        </p:nvGraphicFramePr>
        <p:xfrm>
          <a:off x="457200" y="12954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02310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lgn="ctr">
              <a:buNone/>
            </a:pPr>
            <a:r>
              <a:rPr lang="en-US" sz="1600" dirty="0" smtClean="0"/>
              <a:t>Washington’s Procurement Training and Certification Program ensures that state procurement professionals, contract managers and executive management have the knowledge, skills and abilities to procure </a:t>
            </a:r>
            <a:r>
              <a:rPr lang="en-US" sz="1600" dirty="0" smtClean="0"/>
              <a:t>goods </a:t>
            </a:r>
            <a:r>
              <a:rPr lang="en-US" sz="1600" dirty="0" smtClean="0"/>
              <a:t>and services to support </a:t>
            </a:r>
            <a:r>
              <a:rPr lang="en-US" sz="1600" dirty="0" smtClean="0"/>
              <a:t>the business of state government.</a:t>
            </a:r>
            <a:endParaRPr lang="en-US" sz="1600" dirty="0" smtClean="0"/>
          </a:p>
          <a:p>
            <a:pPr marL="0" indent="0" algn="ctr">
              <a:buNone/>
            </a:pPr>
            <a:endParaRPr lang="en-US" sz="1600" dirty="0"/>
          </a:p>
          <a:p>
            <a:pPr marL="0" indent="0">
              <a:buNone/>
            </a:pPr>
            <a:r>
              <a:rPr lang="en-US" sz="1800" dirty="0" smtClean="0"/>
              <a:t>The Program will:</a:t>
            </a:r>
          </a:p>
          <a:p>
            <a:pPr lvl="1"/>
            <a:r>
              <a:rPr lang="en-US" sz="1800" dirty="0" smtClean="0"/>
              <a:t>Be adequately funded</a:t>
            </a:r>
          </a:p>
          <a:p>
            <a:pPr lvl="1"/>
            <a:r>
              <a:rPr lang="en-US" sz="1800" dirty="0" smtClean="0"/>
              <a:t>Communicate training and certification requirements for specific jobs</a:t>
            </a:r>
          </a:p>
          <a:p>
            <a:pPr lvl="1"/>
            <a:r>
              <a:rPr lang="en-US" sz="1800" dirty="0" smtClean="0"/>
              <a:t>Emphasize critical thinking skills and innovation</a:t>
            </a:r>
          </a:p>
          <a:p>
            <a:pPr lvl="1"/>
            <a:r>
              <a:rPr lang="en-US" sz="1800" dirty="0" smtClean="0"/>
              <a:t>Provide cost-effective and accessible training</a:t>
            </a:r>
          </a:p>
          <a:p>
            <a:pPr lvl="1"/>
            <a:r>
              <a:rPr lang="en-US" sz="1800" dirty="0" smtClean="0"/>
              <a:t>Provide creative and innovative courses</a:t>
            </a:r>
          </a:p>
          <a:p>
            <a:pPr lvl="1"/>
            <a:r>
              <a:rPr lang="en-US" sz="1800" dirty="0" smtClean="0"/>
              <a:t>Address adult learning styles</a:t>
            </a:r>
          </a:p>
          <a:p>
            <a:pPr lvl="1"/>
            <a:r>
              <a:rPr lang="en-US" sz="1800" dirty="0" smtClean="0"/>
              <a:t>Provide course materials that are easy to access and update</a:t>
            </a:r>
          </a:p>
          <a:p>
            <a:pPr lvl="1"/>
            <a:r>
              <a:rPr lang="en-US" sz="1800" dirty="0" smtClean="0"/>
              <a:t>Implement clear and transparent evaluation and testing processes</a:t>
            </a:r>
          </a:p>
          <a:p>
            <a:pPr lvl="1"/>
            <a:r>
              <a:rPr lang="en-US" sz="1800" dirty="0" smtClean="0"/>
              <a:t>Be sustainable and maintained over time</a:t>
            </a:r>
          </a:p>
          <a:p>
            <a:pPr lvl="1"/>
            <a:r>
              <a:rPr lang="en-US" sz="1800" dirty="0" smtClean="0"/>
              <a:t>Enable agencies to receive appropriate delegation of authority</a:t>
            </a:r>
            <a:endParaRPr lang="en-US" sz="1800" dirty="0"/>
          </a:p>
        </p:txBody>
      </p:sp>
      <p:sp>
        <p:nvSpPr>
          <p:cNvPr id="3" name="Title 2"/>
          <p:cNvSpPr>
            <a:spLocks noGrp="1"/>
          </p:cNvSpPr>
          <p:nvPr>
            <p:ph type="title"/>
          </p:nvPr>
        </p:nvSpPr>
        <p:spPr/>
        <p:txBody>
          <a:bodyPr>
            <a:noAutofit/>
          </a:bodyPr>
          <a:lstStyle/>
          <a:p>
            <a:r>
              <a:rPr lang="en-US" sz="3200" dirty="0" smtClean="0"/>
              <a:t>Training Program Development Phase</a:t>
            </a:r>
            <a:br>
              <a:rPr lang="en-US" sz="3200" dirty="0" smtClean="0"/>
            </a:br>
            <a:r>
              <a:rPr lang="en-US" sz="3200" dirty="0" smtClean="0"/>
              <a:t>Project Vision</a:t>
            </a:r>
            <a:endParaRPr lang="en-US" sz="3200" dirty="0"/>
          </a:p>
        </p:txBody>
      </p:sp>
    </p:spTree>
    <p:extLst>
      <p:ext uri="{BB962C8B-B14F-4D97-AF65-F5344CB8AC3E}">
        <p14:creationId xmlns:p14="http://schemas.microsoft.com/office/powerpoint/2010/main" val="188542376"/>
      </p:ext>
    </p:extLst>
  </p:cSld>
  <p:clrMapOvr>
    <a:masterClrMapping/>
  </p:clrMapOvr>
</p:sld>
</file>

<file path=ppt/theme/theme1.xml><?xml version="1.0" encoding="utf-8"?>
<a:theme xmlns:a="http://schemas.openxmlformats.org/drawingml/2006/main" name="DES-PP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41A54BADD08F46A25A439CA5113C81" ma:contentTypeVersion="2" ma:contentTypeDescription="Create a new document." ma:contentTypeScope="" ma:versionID="b0572839a5f1b379d340e89a57fe4ebe">
  <xsd:schema xmlns:xsd="http://www.w3.org/2001/XMLSchema" xmlns:xs="http://www.w3.org/2001/XMLSchema" xmlns:p="http://schemas.microsoft.com/office/2006/metadata/properties" xmlns:ns1="http://schemas.microsoft.com/sharepoint/v3" xmlns:ns2="ab5d7b00-834a-4efe-8968-9d97478a3691" targetNamespace="http://schemas.microsoft.com/office/2006/metadata/properties" ma:root="true" ma:fieldsID="b8b80030ab68ff9f9ef10e2a8494e4c4" ns1:_="" ns2:_="">
    <xsd:import namespace="http://schemas.microsoft.com/sharepoint/v3"/>
    <xsd:import namespace="ab5d7b00-834a-4efe-8968-9d97478a3691"/>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b5d7b00-834a-4efe-8968-9d97478a369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_dlc_DocId xmlns="ab5d7b00-834a-4efe-8968-9d97478a3691">EWUPACEUPKES-170-7573</_dlc_DocId>
    <_dlc_DocIdUrl xmlns="ab5d7b00-834a-4efe-8968-9d97478a3691">
      <Url>http://stage-des/_layouts/DocIdRedir.aspx?ID=EWUPACEUPKES-170-7573</Url>
      <Description>EWUPACEUPKES-170-7573</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D7E6BBD-53E8-4EF1-9BD7-AF648F8F7366}"/>
</file>

<file path=customXml/itemProps2.xml><?xml version="1.0" encoding="utf-8"?>
<ds:datastoreItem xmlns:ds="http://schemas.openxmlformats.org/officeDocument/2006/customXml" ds:itemID="{A5F5B747-C14C-49C7-92DF-4153A47C5F99}"/>
</file>

<file path=customXml/itemProps3.xml><?xml version="1.0" encoding="utf-8"?>
<ds:datastoreItem xmlns:ds="http://schemas.openxmlformats.org/officeDocument/2006/customXml" ds:itemID="{ACCE7D81-4E8A-47AC-BB6E-4D2F8F316D45}"/>
</file>

<file path=customXml/itemProps4.xml><?xml version="1.0" encoding="utf-8"?>
<ds:datastoreItem xmlns:ds="http://schemas.openxmlformats.org/officeDocument/2006/customXml" ds:itemID="{30E2ACB3-BE43-47C0-924D-D8B6028665B1}"/>
</file>

<file path=docProps/app.xml><?xml version="1.0" encoding="utf-8"?>
<Properties xmlns="http://schemas.openxmlformats.org/officeDocument/2006/extended-properties" xmlns:vt="http://schemas.openxmlformats.org/officeDocument/2006/docPropsVTypes">
  <Template>DES-PPT-Template</Template>
  <TotalTime>644</TotalTime>
  <Words>1733</Words>
  <Application>Microsoft Office PowerPoint</Application>
  <PresentationFormat>On-screen Show (4:3)</PresentationFormat>
  <Paragraphs>285</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DES-PPT-Template</vt:lpstr>
      <vt:lpstr>Purchasing and Procurement Training Project</vt:lpstr>
      <vt:lpstr>Project Purpose and Vision</vt:lpstr>
      <vt:lpstr>Legislation – RCW 39.26.110</vt:lpstr>
      <vt:lpstr>Project Timeline</vt:lpstr>
      <vt:lpstr>Project Organization Structure</vt:lpstr>
      <vt:lpstr>Project Phases at a Glance</vt:lpstr>
      <vt:lpstr>Preliminary Planning</vt:lpstr>
      <vt:lpstr>Initial Training</vt:lpstr>
      <vt:lpstr>Training Program Development Phase Project Vision</vt:lpstr>
      <vt:lpstr>Training Development Phase Needs Assessment Results</vt:lpstr>
      <vt:lpstr>Training Program Development Phase Deliverables</vt:lpstr>
      <vt:lpstr>Foundation Phase</vt:lpstr>
      <vt:lpstr>Foundation Courses</vt:lpstr>
      <vt:lpstr>Required Attendees  Broken Down by Typcial Work/Tasks</vt:lpstr>
      <vt:lpstr>Staff to Course Matrix</vt:lpstr>
      <vt:lpstr>Purchasing and Procurement 101 3 Modules</vt:lpstr>
      <vt:lpstr>Purchasing and Procurement 101 Sneak Peek</vt:lpstr>
      <vt:lpstr>Next Steps</vt:lpstr>
      <vt:lpstr>Thank you</vt:lpstr>
    </vt:vector>
  </TitlesOfParts>
  <Company>Department of Enterprise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Procurement Reform WACS Presentation June 19, 2014</dc:title>
  <dc:creator>jonp</dc:creator>
  <cp:lastModifiedBy>Buechel, Melanie (DES)</cp:lastModifiedBy>
  <cp:revision>67</cp:revision>
  <cp:lastPrinted>2014-06-18T18:06:16Z</cp:lastPrinted>
  <dcterms:created xsi:type="dcterms:W3CDTF">2012-07-19T21:11:51Z</dcterms:created>
  <dcterms:modified xsi:type="dcterms:W3CDTF">2014-06-19T03:31:31Z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0x0101002A41A54BADD08F46A25A439CA5113C81</vt:lpwstr>
  </property>
  <property fmtid="{D5CDD505-2E9C-101B-9397-08002B2CF9AE}" pid="3" name="Category">
    <vt:lpwstr>Template</vt:lpwstr>
  </property>
  <property fmtid="{D5CDD505-2E9C-101B-9397-08002B2CF9AE}" pid="4" name="Order">
    <vt:r8>500</vt:r8>
  </property>
  <property fmtid="{D5CDD505-2E9C-101B-9397-08002B2CF9AE}" pid="5" name="_dlc_DocIdItemGuid">
    <vt:lpwstr>669abf42-8ec3-4b62-8a6c-ac496c740891</vt:lpwstr>
  </property>
</Properties>
</file>