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0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1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2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662" r:id="rId5"/>
    <p:sldMasterId id="2147483664" r:id="rId6"/>
    <p:sldMasterId id="2147483676" r:id="rId7"/>
  </p:sldMasterIdLst>
  <p:notesMasterIdLst>
    <p:notesMasterId r:id="rId27"/>
  </p:notesMasterIdLst>
  <p:handoutMasterIdLst>
    <p:handoutMasterId r:id="rId28"/>
  </p:handoutMasterIdLst>
  <p:sldIdLst>
    <p:sldId id="403" r:id="rId8"/>
    <p:sldId id="406" r:id="rId9"/>
    <p:sldId id="408" r:id="rId10"/>
    <p:sldId id="409" r:id="rId11"/>
    <p:sldId id="418" r:id="rId12"/>
    <p:sldId id="391" r:id="rId13"/>
    <p:sldId id="392" r:id="rId14"/>
    <p:sldId id="393" r:id="rId15"/>
    <p:sldId id="419" r:id="rId16"/>
    <p:sldId id="417" r:id="rId17"/>
    <p:sldId id="420" r:id="rId18"/>
    <p:sldId id="422" r:id="rId19"/>
    <p:sldId id="421" r:id="rId20"/>
    <p:sldId id="395" r:id="rId21"/>
    <p:sldId id="396" r:id="rId22"/>
    <p:sldId id="397" r:id="rId23"/>
    <p:sldId id="423" r:id="rId24"/>
    <p:sldId id="390" r:id="rId25"/>
    <p:sldId id="400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2"/>
    <a:srgbClr val="FFFEFD"/>
    <a:srgbClr val="FFFF00"/>
    <a:srgbClr val="D3FFD3"/>
    <a:srgbClr val="DEA900"/>
    <a:srgbClr val="0F2A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72970" autoAdjust="0"/>
  </p:normalViewPr>
  <p:slideViewPr>
    <p:cSldViewPr snapToGrid="0" snapToObjects="1">
      <p:cViewPr varScale="1">
        <p:scale>
          <a:sx n="84" d="100"/>
          <a:sy n="84" d="100"/>
        </p:scale>
        <p:origin x="79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880" y="102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7A6FD8A9-A97D-A443-A7E4-A9F3204FC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748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44655127-1371-1942-B64E-22344DAE7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68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</a:p>
          <a:p>
            <a:r>
              <a:rPr lang="en-US" dirty="0" smtClean="0"/>
              <a:t>Short and sweet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31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 Timeline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agency administrators, Board of Trustee reports and general college communications.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19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Word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agency stakeholders: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Facilities, Instructional Deans, Faculty, and/or affected departments.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66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Excel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finance and budget staff.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96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one of my favorites: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 school white boarding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project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discussions.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29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Value of team approach can:</a:t>
            </a:r>
          </a:p>
          <a:p>
            <a:r>
              <a:rPr lang="en-US" dirty="0" smtClean="0"/>
              <a:t>	</a:t>
            </a:r>
            <a:r>
              <a:rPr lang="en-US" u="sng" dirty="0" smtClean="0"/>
              <a:t>Identify more issues earlier</a:t>
            </a:r>
            <a:r>
              <a:rPr lang="en-US" dirty="0" smtClean="0"/>
              <a:t> leading to quicker resolutions.</a:t>
            </a:r>
          </a:p>
          <a:p>
            <a:r>
              <a:rPr lang="en-US" dirty="0" smtClean="0"/>
              <a:t>	</a:t>
            </a:r>
            <a:r>
              <a:rPr lang="en-US" u="sng" dirty="0" smtClean="0"/>
              <a:t>Spreads</a:t>
            </a:r>
            <a:r>
              <a:rPr lang="en-US" u="sng" baseline="0" dirty="0" smtClean="0"/>
              <a:t> project</a:t>
            </a:r>
            <a:r>
              <a:rPr lang="en-US" u="sng" dirty="0" smtClean="0"/>
              <a:t> ownership</a:t>
            </a:r>
            <a:r>
              <a:rPr lang="en-US" dirty="0" smtClean="0"/>
              <a:t> across broader agency audience</a:t>
            </a:r>
            <a:r>
              <a:rPr lang="en-US" baseline="0" dirty="0" smtClean="0"/>
              <a:t> e</a:t>
            </a:r>
            <a:r>
              <a:rPr lang="en-US" dirty="0" smtClean="0"/>
              <a:t>ncouraging project champions and supporters.</a:t>
            </a:r>
          </a:p>
          <a:p>
            <a:r>
              <a:rPr lang="en-US" dirty="0" smtClean="0"/>
              <a:t>	</a:t>
            </a:r>
            <a:r>
              <a:rPr lang="en-US" u="sng" dirty="0" smtClean="0"/>
              <a:t>Assures quality of outcomes</a:t>
            </a:r>
            <a:r>
              <a:rPr lang="en-US" dirty="0" smtClean="0"/>
              <a:t> and quality of completed work environments.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25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advantage of</a:t>
            </a:r>
            <a:r>
              <a:rPr lang="en-US" baseline="0" dirty="0" smtClean="0"/>
              <a:t> no-cost activities that can be completed prior to the start of the biennium allocations.</a:t>
            </a:r>
          </a:p>
          <a:p>
            <a:r>
              <a:rPr lang="en-US" baseline="0" dirty="0" smtClean="0"/>
              <a:t>Start working with PM’s right away and plan regular progress meetings.</a:t>
            </a:r>
          </a:p>
          <a:p>
            <a:r>
              <a:rPr lang="en-US" baseline="0" dirty="0" smtClean="0"/>
              <a:t>Plan ahead.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85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600"/>
              </a:spcAft>
              <a:buFont typeface="+mj-lt"/>
              <a:buNone/>
            </a:pPr>
            <a:r>
              <a:rPr lang="en-US" b="1" dirty="0" smtClean="0">
                <a:solidFill>
                  <a:srgbClr val="FF0000"/>
                </a:solidFill>
                <a:latin typeface="Gill Sans"/>
              </a:rPr>
              <a:t>Value proposition to knowing the Status</a:t>
            </a:r>
          </a:p>
          <a:p>
            <a:pPr marL="457200" lvl="1" indent="0">
              <a:spcAft>
                <a:spcPts val="600"/>
              </a:spcAft>
              <a:buFont typeface="+mj-lt"/>
              <a:buNone/>
            </a:pPr>
            <a:r>
              <a:rPr lang="en-US" dirty="0" smtClean="0">
                <a:solidFill>
                  <a:srgbClr val="FF0000"/>
                </a:solidFill>
                <a:latin typeface="Gill Sans"/>
              </a:rPr>
              <a:t>Allows you to make and steer decisions driving schedule and budget, keeping capital projects on target to complete early in the biennium.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47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spcAft>
                <a:spcPts val="600"/>
              </a:spcAft>
              <a:buFont typeface="+mj-lt"/>
              <a:buNone/>
            </a:pPr>
            <a:r>
              <a:rPr lang="en-US" dirty="0" smtClean="0">
                <a:solidFill>
                  <a:srgbClr val="FF0000"/>
                </a:solidFill>
                <a:latin typeface="Gill Sans"/>
              </a:rPr>
              <a:t>Do we end up </a:t>
            </a:r>
            <a:r>
              <a:rPr lang="en-US" u="sng" dirty="0" smtClean="0">
                <a:solidFill>
                  <a:srgbClr val="FF0000"/>
                </a:solidFill>
                <a:latin typeface="Gill Sans"/>
              </a:rPr>
              <a:t>Back in the corner at Aunt Marsha’s</a:t>
            </a:r>
            <a:r>
              <a:rPr lang="en-US" u="none" dirty="0" smtClean="0">
                <a:solidFill>
                  <a:srgbClr val="FF0000"/>
                </a:solidFill>
                <a:latin typeface="Gill Sans"/>
              </a:rPr>
              <a:t> </a:t>
            </a:r>
            <a:r>
              <a:rPr lang="en-US" b="1" u="none" dirty="0" smtClean="0">
                <a:solidFill>
                  <a:srgbClr val="FF0000"/>
                </a:solidFill>
                <a:latin typeface="Gill Sans"/>
              </a:rPr>
              <a:t>for continued bad behavior?</a:t>
            </a:r>
          </a:p>
          <a:p>
            <a:pPr marL="457200" lvl="1" indent="0">
              <a:spcAft>
                <a:spcPts val="600"/>
              </a:spcAft>
              <a:buFont typeface="+mj-lt"/>
              <a:buNone/>
            </a:pPr>
            <a:r>
              <a:rPr lang="en-US" dirty="0" smtClean="0">
                <a:solidFill>
                  <a:srgbClr val="FF0000"/>
                </a:solidFill>
                <a:latin typeface="Gill Sans"/>
              </a:rPr>
              <a:t>or</a:t>
            </a:r>
          </a:p>
          <a:p>
            <a:pPr marL="457200" lvl="1" indent="0">
              <a:spcAft>
                <a:spcPts val="600"/>
              </a:spcAft>
              <a:buFont typeface="+mj-lt"/>
              <a:buNone/>
            </a:pPr>
            <a:r>
              <a:rPr lang="en-US" sz="1200" u="none" strike="noStrike" kern="1200" dirty="0" smtClean="0">
                <a:solidFill>
                  <a:srgbClr val="FF0000"/>
                </a:solidFill>
                <a:effectLst/>
                <a:latin typeface="Gill Sans"/>
                <a:ea typeface="+mn-ea"/>
                <a:cs typeface="+mn-cs"/>
              </a:rPr>
              <a:t>Do we </a:t>
            </a:r>
            <a:r>
              <a:rPr lang="en-US" sz="1200" u="sng" strike="noStrike" kern="1200" dirty="0" smtClean="0">
                <a:solidFill>
                  <a:srgbClr val="FF0000"/>
                </a:solidFill>
                <a:effectLst/>
                <a:latin typeface="Gill Sans"/>
                <a:ea typeface="+mn-ea"/>
                <a:cs typeface="+mn-cs"/>
              </a:rPr>
              <a:t>Soar</a:t>
            </a:r>
            <a:r>
              <a:rPr lang="en-US" sz="1200" u="sng" strike="noStrike" kern="1200" baseline="0" dirty="0" smtClean="0">
                <a:solidFill>
                  <a:srgbClr val="FF0000"/>
                </a:solidFill>
                <a:effectLst/>
                <a:latin typeface="Gill Sans"/>
                <a:ea typeface="+mn-ea"/>
                <a:cs typeface="+mn-cs"/>
              </a:rPr>
              <a:t> toward</a:t>
            </a:r>
            <a:r>
              <a:rPr lang="en-US" sz="1200" u="sng" strike="noStrike" kern="1200" dirty="0" smtClean="0">
                <a:solidFill>
                  <a:srgbClr val="FF0000"/>
                </a:solidFill>
                <a:effectLst/>
                <a:latin typeface="Gill Sans"/>
                <a:ea typeface="+mn-ea"/>
                <a:cs typeface="+mn-cs"/>
              </a:rPr>
              <a:t> good standing</a:t>
            </a:r>
            <a:r>
              <a:rPr lang="en-US" sz="1200" u="none" strike="noStrike" kern="1200" dirty="0" smtClean="0">
                <a:solidFill>
                  <a:srgbClr val="FF0000"/>
                </a:solidFill>
                <a:effectLst/>
                <a:latin typeface="Gill Sans"/>
                <a:ea typeface="+mn-ea"/>
                <a:cs typeface="+mn-cs"/>
              </a:rPr>
              <a:t> with State Board, OFM and the Legislature </a:t>
            </a:r>
            <a:r>
              <a:rPr lang="en-US" sz="1200" b="1" u="none" strike="noStrike" kern="1200" dirty="0" smtClean="0">
                <a:solidFill>
                  <a:srgbClr val="FF0000"/>
                </a:solidFill>
                <a:effectLst/>
                <a:latin typeface="Gill Sans"/>
                <a:ea typeface="+mn-ea"/>
                <a:cs typeface="+mn-cs"/>
              </a:rPr>
              <a:t>faster than a speeding bullet?</a:t>
            </a:r>
            <a:endParaRPr lang="en-US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13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 put this all into perspective:</a:t>
            </a:r>
          </a:p>
          <a:p>
            <a:r>
              <a:rPr lang="en-US" b="1" dirty="0" smtClean="0"/>
              <a:t>The average</a:t>
            </a:r>
            <a:r>
              <a:rPr lang="en-US" b="1" baseline="0" dirty="0" smtClean="0"/>
              <a:t> of the five top performing colleges using these five common theme (best practices) has:</a:t>
            </a:r>
          </a:p>
          <a:p>
            <a:r>
              <a:rPr lang="en-US" baseline="0" dirty="0" smtClean="0"/>
              <a:t>Completed and spent 81% of their allocations by December in the 18</a:t>
            </a:r>
            <a:r>
              <a:rPr lang="en-US" baseline="30000" dirty="0" smtClean="0"/>
              <a:t>th</a:t>
            </a:r>
            <a:r>
              <a:rPr lang="en-US" baseline="0" dirty="0" smtClean="0"/>
              <a:t> month.</a:t>
            </a:r>
          </a:p>
          <a:p>
            <a:r>
              <a:rPr lang="en-US" baseline="0" dirty="0" smtClean="0"/>
              <a:t>Outperformed the same biennial completion and spending of all other colleges at only 53%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And outperformed completion and spending of previous biennia</a:t>
            </a:r>
            <a:r>
              <a:rPr lang="en-US" baseline="0" dirty="0" smtClean="0"/>
              <a:t> which average expenditures were approximately 46% by the same 18 mos. time period.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91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Success with</a:t>
            </a:r>
            <a:r>
              <a:rPr lang="en-US" b="1" baseline="0" dirty="0" smtClean="0"/>
              <a:t> five easy ingredients: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Provide Leadership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Schedule everything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 a team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Start early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Know the project status.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9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 60’s/early </a:t>
            </a:r>
            <a:r>
              <a:rPr lang="en-US" dirty="0" smtClean="0"/>
              <a:t>70’s (Grade School)</a:t>
            </a:r>
            <a:endParaRPr lang="en-US" dirty="0"/>
          </a:p>
          <a:p>
            <a:r>
              <a:rPr lang="en-US" dirty="0"/>
              <a:t>Both parents worked.</a:t>
            </a:r>
          </a:p>
          <a:p>
            <a:r>
              <a:rPr lang="en-US" dirty="0"/>
              <a:t>After school, walked to Aunt Marsha’s.</a:t>
            </a:r>
          </a:p>
          <a:p>
            <a:r>
              <a:rPr lang="en-US" dirty="0" smtClean="0"/>
              <a:t>Aunt Marsha’s </a:t>
            </a:r>
            <a:r>
              <a:rPr lang="en-US" dirty="0"/>
              <a:t>daily goal </a:t>
            </a:r>
            <a:r>
              <a:rPr lang="en-US" dirty="0" smtClean="0"/>
              <a:t>was </a:t>
            </a:r>
            <a:r>
              <a:rPr lang="en-US" dirty="0"/>
              <a:t>to teach us good behavior.</a:t>
            </a:r>
          </a:p>
          <a:p>
            <a:r>
              <a:rPr lang="en-US" dirty="0"/>
              <a:t>	Found many occasions to </a:t>
            </a:r>
            <a:r>
              <a:rPr lang="en-US" dirty="0" smtClean="0"/>
              <a:t>imprint </a:t>
            </a:r>
            <a:r>
              <a:rPr lang="en-US" dirty="0"/>
              <a:t>her </a:t>
            </a:r>
            <a:r>
              <a:rPr lang="en-US" dirty="0" smtClean="0"/>
              <a:t>lesson goal.</a:t>
            </a:r>
            <a:endParaRPr lang="en-US" dirty="0"/>
          </a:p>
          <a:p>
            <a:r>
              <a:rPr lang="en-US" dirty="0"/>
              <a:t>When we did not </a:t>
            </a:r>
            <a:r>
              <a:rPr lang="en-US" dirty="0" smtClean="0"/>
              <a:t>conform to her behavioral expectations </a:t>
            </a:r>
            <a:r>
              <a:rPr lang="en-US" dirty="0"/>
              <a:t>– Everyone went to a corner – and she had just the right number of corners for everyone.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3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in the day, lessons seemed to be taught by handing out consequences.</a:t>
            </a:r>
          </a:p>
          <a:p>
            <a:r>
              <a:rPr lang="en-US" dirty="0"/>
              <a:t>Just one kid acted up and everyone paid the price.</a:t>
            </a:r>
          </a:p>
          <a:p>
            <a:r>
              <a:rPr lang="en-US" dirty="0"/>
              <a:t>To a corner that had our name on it.</a:t>
            </a:r>
          </a:p>
          <a:p>
            <a:r>
              <a:rPr lang="en-US" dirty="0"/>
              <a:t>How to get out?</a:t>
            </a:r>
          </a:p>
          <a:p>
            <a:r>
              <a:rPr lang="en-US" dirty="0"/>
              <a:t>Spend one solid hour in the corner or kiss and make up.</a:t>
            </a:r>
          </a:p>
          <a:p>
            <a:r>
              <a:rPr lang="en-US" dirty="0"/>
              <a:t>I don’t recall any of us ever kissing and making up </a:t>
            </a:r>
            <a:r>
              <a:rPr lang="en-US" dirty="0" smtClean="0"/>
              <a:t>to get out early and </a:t>
            </a:r>
            <a:r>
              <a:rPr lang="en-US" dirty="0"/>
              <a:t>the hour in the corner was grain-by-grain excruciating.</a:t>
            </a:r>
          </a:p>
          <a:p>
            <a:r>
              <a:rPr lang="en-US" dirty="0"/>
              <a:t>BTW Aunt Marsha actually had an hour glass she used just for these </a:t>
            </a:r>
            <a:r>
              <a:rPr lang="en-US" dirty="0" smtClean="0"/>
              <a:t>occasions</a:t>
            </a:r>
            <a:r>
              <a:rPr lang="en-US" baseline="0" dirty="0" smtClean="0"/>
              <a:t> and not until the last grain of sand landed, were we allowed out of the corner.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9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put my personal issues to the side and transition to more current times “Bad behavior slide”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legislature has been observing what they believe to be bad behavior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2011-13</a:t>
            </a:r>
            <a:r>
              <a:rPr lang="en-US" baseline="0" dirty="0" smtClean="0">
                <a:solidFill>
                  <a:schemeClr val="tx1"/>
                </a:solidFill>
              </a:rPr>
              <a:t> and prior biennia typical expenditure pattern = 60% ± spent in biennium allocated.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2013-15 not much better spending trajectory = Lapsed $3.1M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2015-17 (through Dec.) only 53% of allocation spent compared to 47% in 13-15 and 45% in 11-13 biennia.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1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some information related to </a:t>
            </a:r>
            <a:r>
              <a:rPr lang="en-US" b="1" dirty="0" smtClean="0"/>
              <a:t>best practices by five</a:t>
            </a:r>
            <a:r>
              <a:rPr lang="en-US" dirty="0" smtClean="0"/>
              <a:t> of our 34 community and technical colleges put in to practice</a:t>
            </a:r>
            <a:r>
              <a:rPr lang="en-US" baseline="0" dirty="0" smtClean="0"/>
              <a:t> this biennium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3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lphaLcParenR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 a picture of what is needed, why it is needed, and the benefits of accomplishing the goal.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Performing outdoor and roofing work during good weather season.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Combining jobs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take advantage of a JOC.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Completing work so programs can teach and operate in better spaces….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LcParenR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connections and provide incentives for people to participate with accomplishing the goal.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 the work to agency operational goals and initiatives.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how organizational units will benefit from the work being complete early…</a:t>
            </a:r>
          </a:p>
          <a:p>
            <a:pPr marL="228600" lvl="0" indent="-228600">
              <a:buFont typeface="+mj-lt"/>
              <a:buAutoNum type="alphaLcParenR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 key staff and stakeholders.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and allow project ownership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Educate and inform the team with project information such as goals, outcomes and benefits.</a:t>
            </a:r>
          </a:p>
          <a:p>
            <a:pPr marL="228600" lvl="0" indent="-228600">
              <a:buFont typeface="+mj-lt"/>
              <a:buAutoNum type="alphaLcParenR" startAt="4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 and balance the conflicting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interests of all members and stakeholders.</a:t>
            </a:r>
          </a:p>
          <a:p>
            <a:pPr marL="685800" lvl="1" indent="-228600">
              <a:buFont typeface="+mj-lt"/>
              <a:buAutoNum type="alphaLcParenR" startAt="4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the team and project on task toward goal achievement.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11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point here is not to educate anyone in this room about project needs, scopes of work or when to schedule around organizational calendars.</a:t>
            </a:r>
          </a:p>
          <a:p>
            <a:pPr marL="0" lvl="0" indent="0">
              <a:buFont typeface="+mj-lt"/>
              <a:buNone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 is a tool that is used with all project partners to ensure everyone else is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the same plan.</a:t>
            </a:r>
          </a:p>
          <a:p>
            <a:pPr marL="0" lvl="0" indent="0">
              <a:buFont typeface="+mj-lt"/>
              <a:buNone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accomplish this goal you might consider using different scheduling tools for various constituents.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Project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design and construction teams.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599" y="1323710"/>
            <a:ext cx="11056837" cy="2276740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600450"/>
            <a:ext cx="11056837" cy="1145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DFA6-B04D-41B4-9814-625FED03772D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Capital Projects Update - 2016/01/26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227D-0ED0-4685-8EED-1A64424AE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6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C220-E306-457B-9317-F083DF169542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Capital Projects Update - 2016/01/26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227D-0ED0-4685-8EED-1A64424AE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47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71AB-7A6C-4C5C-89A0-85FABF5830D0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Capital Projects Update - 2016/01/26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227D-0ED0-4685-8EED-1A64424AE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4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1B18-8375-4B2F-96EB-9B35712425BD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Capital Projects Update - 2016/01/26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227D-0ED0-4685-8EED-1A64424AE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60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D39-58B6-4E05-916B-8358A50019EE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Capital Projects Update - 2016/01/26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227D-0ED0-4685-8EED-1A64424AE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14" y="1310914"/>
            <a:ext cx="3574815" cy="1623830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0662" y="1310914"/>
            <a:ext cx="7729679" cy="4414114"/>
          </a:xfrm>
        </p:spPr>
        <p:txBody>
          <a:bodyPr/>
          <a:lstStyle>
            <a:lvl1pPr marL="338138" indent="-338138" algn="l">
              <a:buFont typeface="Arial"/>
              <a:buChar char="•"/>
              <a:defRPr>
                <a:solidFill>
                  <a:srgbClr val="0F2A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slide content</a:t>
            </a:r>
          </a:p>
          <a:p>
            <a:r>
              <a:rPr lang="en-US" dirty="0"/>
              <a:t>More bullets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355328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13305B9-979A-B34D-9344-AC88F91F98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075" y="1310914"/>
            <a:ext cx="11485267" cy="4414114"/>
          </a:xfrm>
        </p:spPr>
        <p:txBody>
          <a:bodyPr/>
          <a:lstStyle>
            <a:lvl1pPr marL="338138" indent="-338138" algn="l">
              <a:buFont typeface="Arial"/>
              <a:buChar char="•"/>
              <a:defRPr>
                <a:solidFill>
                  <a:srgbClr val="0F2A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slide content</a:t>
            </a:r>
          </a:p>
          <a:p>
            <a:r>
              <a:rPr lang="en-US" dirty="0"/>
              <a:t>More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E97-03C6-4AE8-8F37-AB08D812A699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Capital Projects Update - 2016/01/26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227D-0ED0-4685-8EED-1A64424AE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0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8BE-8226-474E-BA63-86B10023B5F2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Capital Projects Update - 2016/01/26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227D-0ED0-4685-8EED-1A64424AE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2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AA1C-D628-44EA-8EE9-95654A1B8B99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Capital Projects Update - 2016/01/26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227D-0ED0-4685-8EED-1A64424AE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9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AB48-35AC-4CB7-9285-2AF6614463C8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Capital Projects Update - 2016/01/26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227D-0ED0-4685-8EED-1A64424AE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4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038A-D967-4224-9EC3-3F926E672431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Capital Projects Update - 2016/01/26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227D-0ED0-4685-8EED-1A64424AE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8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5B60-7E46-4705-A6EE-BC8BA9E95B32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Capital Projects Update - 2016/01/26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227D-0ED0-4685-8EED-1A64424AE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5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BCTCPPTitleSlide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345259"/>
            <a:ext cx="10972800" cy="2195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40654"/>
            <a:ext cx="10972800" cy="1163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5315186"/>
            <a:ext cx="7016672" cy="8184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00">
                <a:solidFill>
                  <a:srgbClr val="0F2A60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Click to edit Master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solidFill>
            <a:srgbClr val="FFFFFF"/>
          </a:solidFill>
          <a:latin typeface="Gill Sans"/>
          <a:ea typeface="+mj-ea"/>
          <a:cs typeface="Gill Sans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CTCPPSlides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" y="1"/>
            <a:ext cx="12200127" cy="68625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13" y="1310920"/>
            <a:ext cx="3562272" cy="1669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6987" y="1310919"/>
            <a:ext cx="7673355" cy="4414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slide content</a:t>
            </a:r>
          </a:p>
          <a:p>
            <a:pPr lvl="0"/>
            <a:r>
              <a:rPr lang="en-US" dirty="0"/>
              <a:t>More bullets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355328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13305B9-979A-B34D-9344-AC88F91F98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200" b="1" i="0" kern="1200" cap="all">
          <a:solidFill>
            <a:schemeClr val="bg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F2A60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CTCPPSlides_nobar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258" y="1310919"/>
            <a:ext cx="11492084" cy="4414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slide content</a:t>
            </a:r>
          </a:p>
          <a:p>
            <a:pPr lvl="0"/>
            <a:r>
              <a:rPr lang="en-US" dirty="0"/>
              <a:t>More bullets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A5BB550-78E5-E240-AE1F-ADE753384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200" b="1" i="0" kern="1200" cap="all">
          <a:solidFill>
            <a:schemeClr val="bg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F2A60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5826-13A4-497A-A06D-5D148F24AE07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Capital Projects Update - 2016/01/26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227D-0ED0-4685-8EED-1A64424AE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2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mattes@bates.ct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67.xml"/><Relationship Id="rId21" Type="http://schemas.openxmlformats.org/officeDocument/2006/relationships/tags" Target="../tags/tag62.xml"/><Relationship Id="rId42" Type="http://schemas.openxmlformats.org/officeDocument/2006/relationships/tags" Target="../tags/tag83.xml"/><Relationship Id="rId47" Type="http://schemas.openxmlformats.org/officeDocument/2006/relationships/tags" Target="../tags/tag88.xml"/><Relationship Id="rId63" Type="http://schemas.openxmlformats.org/officeDocument/2006/relationships/tags" Target="../tags/tag104.xml"/><Relationship Id="rId68" Type="http://schemas.openxmlformats.org/officeDocument/2006/relationships/tags" Target="../tags/tag109.xml"/><Relationship Id="rId84" Type="http://schemas.openxmlformats.org/officeDocument/2006/relationships/tags" Target="../tags/tag125.xml"/><Relationship Id="rId16" Type="http://schemas.openxmlformats.org/officeDocument/2006/relationships/tags" Target="../tags/tag57.xml"/><Relationship Id="rId11" Type="http://schemas.openxmlformats.org/officeDocument/2006/relationships/tags" Target="../tags/tag52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53" Type="http://schemas.openxmlformats.org/officeDocument/2006/relationships/tags" Target="../tags/tag94.xml"/><Relationship Id="rId58" Type="http://schemas.openxmlformats.org/officeDocument/2006/relationships/tags" Target="../tags/tag99.xml"/><Relationship Id="rId74" Type="http://schemas.openxmlformats.org/officeDocument/2006/relationships/tags" Target="../tags/tag115.xml"/><Relationship Id="rId79" Type="http://schemas.openxmlformats.org/officeDocument/2006/relationships/tags" Target="../tags/tag120.xml"/><Relationship Id="rId5" Type="http://schemas.openxmlformats.org/officeDocument/2006/relationships/tags" Target="../tags/tag46.xml"/><Relationship Id="rId19" Type="http://schemas.openxmlformats.org/officeDocument/2006/relationships/tags" Target="../tags/tag6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Relationship Id="rId43" Type="http://schemas.openxmlformats.org/officeDocument/2006/relationships/tags" Target="../tags/tag84.xml"/><Relationship Id="rId48" Type="http://schemas.openxmlformats.org/officeDocument/2006/relationships/tags" Target="../tags/tag89.xml"/><Relationship Id="rId56" Type="http://schemas.openxmlformats.org/officeDocument/2006/relationships/tags" Target="../tags/tag97.xml"/><Relationship Id="rId64" Type="http://schemas.openxmlformats.org/officeDocument/2006/relationships/tags" Target="../tags/tag105.xml"/><Relationship Id="rId69" Type="http://schemas.openxmlformats.org/officeDocument/2006/relationships/tags" Target="../tags/tag110.xml"/><Relationship Id="rId77" Type="http://schemas.openxmlformats.org/officeDocument/2006/relationships/tags" Target="../tags/tag118.xml"/><Relationship Id="rId8" Type="http://schemas.openxmlformats.org/officeDocument/2006/relationships/tags" Target="../tags/tag49.xml"/><Relationship Id="rId51" Type="http://schemas.openxmlformats.org/officeDocument/2006/relationships/tags" Target="../tags/tag92.xml"/><Relationship Id="rId72" Type="http://schemas.openxmlformats.org/officeDocument/2006/relationships/tags" Target="../tags/tag113.xml"/><Relationship Id="rId80" Type="http://schemas.openxmlformats.org/officeDocument/2006/relationships/tags" Target="../tags/tag121.xml"/><Relationship Id="rId85" Type="http://schemas.openxmlformats.org/officeDocument/2006/relationships/tags" Target="../tags/tag126.xml"/><Relationship Id="rId3" Type="http://schemas.openxmlformats.org/officeDocument/2006/relationships/tags" Target="../tags/tag44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tags" Target="../tags/tag79.xml"/><Relationship Id="rId46" Type="http://schemas.openxmlformats.org/officeDocument/2006/relationships/tags" Target="../tags/tag87.xml"/><Relationship Id="rId59" Type="http://schemas.openxmlformats.org/officeDocument/2006/relationships/tags" Target="../tags/tag100.xml"/><Relationship Id="rId67" Type="http://schemas.openxmlformats.org/officeDocument/2006/relationships/tags" Target="../tags/tag108.xml"/><Relationship Id="rId20" Type="http://schemas.openxmlformats.org/officeDocument/2006/relationships/tags" Target="../tags/tag61.xml"/><Relationship Id="rId41" Type="http://schemas.openxmlformats.org/officeDocument/2006/relationships/tags" Target="../tags/tag82.xml"/><Relationship Id="rId54" Type="http://schemas.openxmlformats.org/officeDocument/2006/relationships/tags" Target="../tags/tag95.xml"/><Relationship Id="rId62" Type="http://schemas.openxmlformats.org/officeDocument/2006/relationships/tags" Target="../tags/tag103.xml"/><Relationship Id="rId70" Type="http://schemas.openxmlformats.org/officeDocument/2006/relationships/tags" Target="../tags/tag111.xml"/><Relationship Id="rId75" Type="http://schemas.openxmlformats.org/officeDocument/2006/relationships/tags" Target="../tags/tag116.xml"/><Relationship Id="rId83" Type="http://schemas.openxmlformats.org/officeDocument/2006/relationships/tags" Target="../tags/tag124.xml"/><Relationship Id="rId88" Type="http://schemas.openxmlformats.org/officeDocument/2006/relationships/notesSlide" Target="../notesSlides/notesSlide10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49" Type="http://schemas.openxmlformats.org/officeDocument/2006/relationships/tags" Target="../tags/tag90.xml"/><Relationship Id="rId57" Type="http://schemas.openxmlformats.org/officeDocument/2006/relationships/tags" Target="../tags/tag98.xml"/><Relationship Id="rId10" Type="http://schemas.openxmlformats.org/officeDocument/2006/relationships/tags" Target="../tags/tag51.xml"/><Relationship Id="rId31" Type="http://schemas.openxmlformats.org/officeDocument/2006/relationships/tags" Target="../tags/tag72.xml"/><Relationship Id="rId44" Type="http://schemas.openxmlformats.org/officeDocument/2006/relationships/tags" Target="../tags/tag85.xml"/><Relationship Id="rId52" Type="http://schemas.openxmlformats.org/officeDocument/2006/relationships/tags" Target="../tags/tag93.xml"/><Relationship Id="rId60" Type="http://schemas.openxmlformats.org/officeDocument/2006/relationships/tags" Target="../tags/tag101.xml"/><Relationship Id="rId65" Type="http://schemas.openxmlformats.org/officeDocument/2006/relationships/tags" Target="../tags/tag106.xml"/><Relationship Id="rId73" Type="http://schemas.openxmlformats.org/officeDocument/2006/relationships/tags" Target="../tags/tag114.xml"/><Relationship Id="rId78" Type="http://schemas.openxmlformats.org/officeDocument/2006/relationships/tags" Target="../tags/tag119.xml"/><Relationship Id="rId81" Type="http://schemas.openxmlformats.org/officeDocument/2006/relationships/tags" Target="../tags/tag122.xml"/><Relationship Id="rId86" Type="http://schemas.openxmlformats.org/officeDocument/2006/relationships/tags" Target="../tags/tag127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39" Type="http://schemas.openxmlformats.org/officeDocument/2006/relationships/tags" Target="../tags/tag80.xml"/><Relationship Id="rId34" Type="http://schemas.openxmlformats.org/officeDocument/2006/relationships/tags" Target="../tags/tag75.xml"/><Relationship Id="rId50" Type="http://schemas.openxmlformats.org/officeDocument/2006/relationships/tags" Target="../tags/tag91.xml"/><Relationship Id="rId55" Type="http://schemas.openxmlformats.org/officeDocument/2006/relationships/tags" Target="../tags/tag96.xml"/><Relationship Id="rId76" Type="http://schemas.openxmlformats.org/officeDocument/2006/relationships/tags" Target="../tags/tag117.xml"/><Relationship Id="rId7" Type="http://schemas.openxmlformats.org/officeDocument/2006/relationships/tags" Target="../tags/tag48.xml"/><Relationship Id="rId71" Type="http://schemas.openxmlformats.org/officeDocument/2006/relationships/tags" Target="../tags/tag112.xml"/><Relationship Id="rId2" Type="http://schemas.openxmlformats.org/officeDocument/2006/relationships/tags" Target="../tags/tag43.xml"/><Relationship Id="rId29" Type="http://schemas.openxmlformats.org/officeDocument/2006/relationships/tags" Target="../tags/tag70.xml"/><Relationship Id="rId24" Type="http://schemas.openxmlformats.org/officeDocument/2006/relationships/tags" Target="../tags/tag65.xml"/><Relationship Id="rId40" Type="http://schemas.openxmlformats.org/officeDocument/2006/relationships/tags" Target="../tags/tag81.xml"/><Relationship Id="rId45" Type="http://schemas.openxmlformats.org/officeDocument/2006/relationships/tags" Target="../tags/tag86.xml"/><Relationship Id="rId66" Type="http://schemas.openxmlformats.org/officeDocument/2006/relationships/tags" Target="../tags/tag107.xml"/><Relationship Id="rId87" Type="http://schemas.openxmlformats.org/officeDocument/2006/relationships/slideLayout" Target="../slideLayouts/slideLayout10.xml"/><Relationship Id="rId61" Type="http://schemas.openxmlformats.org/officeDocument/2006/relationships/tags" Target="../tags/tag102.xml"/><Relationship Id="rId82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tags" Target="../tags/tag153.xml"/><Relationship Id="rId39" Type="http://schemas.openxmlformats.org/officeDocument/2006/relationships/tags" Target="../tags/tag166.xml"/><Relationship Id="rId21" Type="http://schemas.openxmlformats.org/officeDocument/2006/relationships/tags" Target="../tags/tag148.xml"/><Relationship Id="rId34" Type="http://schemas.openxmlformats.org/officeDocument/2006/relationships/tags" Target="../tags/tag161.xml"/><Relationship Id="rId42" Type="http://schemas.openxmlformats.org/officeDocument/2006/relationships/slideLayout" Target="../slideLayouts/slideLayout1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29" Type="http://schemas.openxmlformats.org/officeDocument/2006/relationships/tags" Target="../tags/tag156.xml"/><Relationship Id="rId41" Type="http://schemas.openxmlformats.org/officeDocument/2006/relationships/tags" Target="../tags/tag168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tags" Target="../tags/tag151.xml"/><Relationship Id="rId32" Type="http://schemas.openxmlformats.org/officeDocument/2006/relationships/tags" Target="../tags/tag159.xml"/><Relationship Id="rId37" Type="http://schemas.openxmlformats.org/officeDocument/2006/relationships/tags" Target="../tags/tag164.xml"/><Relationship Id="rId40" Type="http://schemas.openxmlformats.org/officeDocument/2006/relationships/tags" Target="../tags/tag167.xml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28" Type="http://schemas.openxmlformats.org/officeDocument/2006/relationships/tags" Target="../tags/tag155.xml"/><Relationship Id="rId36" Type="http://schemas.openxmlformats.org/officeDocument/2006/relationships/tags" Target="../tags/tag163.xml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31" Type="http://schemas.openxmlformats.org/officeDocument/2006/relationships/tags" Target="../tags/tag158.xml"/><Relationship Id="rId44" Type="http://schemas.openxmlformats.org/officeDocument/2006/relationships/image" Target="../media/image13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tags" Target="../tags/tag154.xml"/><Relationship Id="rId30" Type="http://schemas.openxmlformats.org/officeDocument/2006/relationships/tags" Target="../tags/tag157.xml"/><Relationship Id="rId35" Type="http://schemas.openxmlformats.org/officeDocument/2006/relationships/tags" Target="../tags/tag162.xml"/><Relationship Id="rId43" Type="http://schemas.openxmlformats.org/officeDocument/2006/relationships/notesSlide" Target="../notesSlides/notesSlide11.xml"/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tags" Target="../tags/tag152.xml"/><Relationship Id="rId33" Type="http://schemas.openxmlformats.org/officeDocument/2006/relationships/tags" Target="../tags/tag160.xml"/><Relationship Id="rId38" Type="http://schemas.openxmlformats.org/officeDocument/2006/relationships/tags" Target="../tags/tag16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9" Type="http://schemas.openxmlformats.org/officeDocument/2006/relationships/tags" Target="../tags/tag207.xml"/><Relationship Id="rId21" Type="http://schemas.openxmlformats.org/officeDocument/2006/relationships/tags" Target="../tags/tag189.xml"/><Relationship Id="rId34" Type="http://schemas.openxmlformats.org/officeDocument/2006/relationships/tags" Target="../tags/tag202.xml"/><Relationship Id="rId42" Type="http://schemas.openxmlformats.org/officeDocument/2006/relationships/slideLayout" Target="../slideLayouts/slideLayout10.xml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tags" Target="../tags/tag197.xml"/><Relationship Id="rId41" Type="http://schemas.openxmlformats.org/officeDocument/2006/relationships/tags" Target="../tags/tag209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tags" Target="../tags/tag205.xml"/><Relationship Id="rId40" Type="http://schemas.openxmlformats.org/officeDocument/2006/relationships/tags" Target="../tags/tag208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tags" Target="../tags/tag204.xml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tags" Target="../tags/tag199.xml"/><Relationship Id="rId44" Type="http://schemas.openxmlformats.org/officeDocument/2006/relationships/image" Target="../media/image14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tags" Target="../tags/tag203.xml"/><Relationship Id="rId43" Type="http://schemas.openxmlformats.org/officeDocument/2006/relationships/notesSlide" Target="../notesSlides/notesSlide12.xml"/><Relationship Id="rId8" Type="http://schemas.openxmlformats.org/officeDocument/2006/relationships/tags" Target="../tags/tag176.xml"/><Relationship Id="rId3" Type="http://schemas.openxmlformats.org/officeDocument/2006/relationships/tags" Target="../tags/tag171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tags" Target="../tags/tag20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9" Type="http://schemas.openxmlformats.org/officeDocument/2006/relationships/tags" Target="../tags/tag248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42" Type="http://schemas.openxmlformats.org/officeDocument/2006/relationships/slideLayout" Target="../slideLayouts/slideLayout10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29" Type="http://schemas.openxmlformats.org/officeDocument/2006/relationships/tags" Target="../tags/tag238.xml"/><Relationship Id="rId41" Type="http://schemas.openxmlformats.org/officeDocument/2006/relationships/tags" Target="../tags/tag250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40" Type="http://schemas.openxmlformats.org/officeDocument/2006/relationships/tags" Target="../tags/tag249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tags" Target="../tags/tag245.xml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tags" Target="../tags/tag240.xml"/><Relationship Id="rId44" Type="http://schemas.openxmlformats.org/officeDocument/2006/relationships/image" Target="../media/image15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Relationship Id="rId43" Type="http://schemas.openxmlformats.org/officeDocument/2006/relationships/notesSlide" Target="../notesSlides/notesSlide13.xml"/><Relationship Id="rId8" Type="http://schemas.openxmlformats.org/officeDocument/2006/relationships/tags" Target="../tags/tag217.xml"/><Relationship Id="rId3" Type="http://schemas.openxmlformats.org/officeDocument/2006/relationships/tags" Target="../tags/tag212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tags" Target="../tags/tag2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slideLayout" Target="../slideLayouts/slideLayout10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notesSlide" Target="../notesSlides/notesSlide9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7666"/>
            <a:ext cx="9144001" cy="3215015"/>
          </a:xfrm>
        </p:spPr>
        <p:txBody>
          <a:bodyPr>
            <a:normAutofit/>
          </a:bodyPr>
          <a:lstStyle/>
          <a:p>
            <a:r>
              <a:rPr lang="en-US" sz="3600" dirty="0"/>
              <a:t>Best Practices for</a:t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6700" dirty="0" smtClean="0">
                <a:solidFill>
                  <a:schemeClr val="accent6">
                    <a:lumMod val="75000"/>
                  </a:schemeClr>
                </a:solidFill>
              </a:rPr>
              <a:t>Biennium Scheduling</a:t>
            </a:r>
            <a:endParaRPr lang="en-US" sz="6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9289" y="5270055"/>
            <a:ext cx="5723906" cy="114553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Marty Mattes</a:t>
            </a:r>
          </a:p>
          <a:p>
            <a:pPr algn="l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Bates Technical College,</a:t>
            </a:r>
          </a:p>
          <a:p>
            <a:pPr algn="l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(253) 680-7156</a:t>
            </a:r>
          </a:p>
          <a:p>
            <a:pPr algn="l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mmattes@bates.ctc.edu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126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OTLSHAPE_T_376b527e328a445285f878199704000c_HorizontalConnector1"/>
          <p:cNvCxnSpPr/>
          <p:nvPr>
            <p:custDataLst>
              <p:tags r:id="rId2"/>
            </p:custDataLst>
          </p:nvPr>
        </p:nvCxnSpPr>
        <p:spPr>
          <a:xfrm>
            <a:off x="2719197" y="4785275"/>
            <a:ext cx="4519156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T_a1d4d0ec16004cd5a166489961d9a2c7_HorizontalConnector1"/>
          <p:cNvCxnSpPr/>
          <p:nvPr>
            <p:custDataLst>
              <p:tags r:id="rId3"/>
            </p:custDataLst>
          </p:nvPr>
        </p:nvCxnSpPr>
        <p:spPr>
          <a:xfrm>
            <a:off x="2258822" y="4396232"/>
            <a:ext cx="26219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T_b81d773b80be43fe9963ef8dc78b2cca_HorizontalConnector1"/>
          <p:cNvCxnSpPr/>
          <p:nvPr>
            <p:custDataLst>
              <p:tags r:id="rId4"/>
            </p:custDataLst>
          </p:nvPr>
        </p:nvCxnSpPr>
        <p:spPr>
          <a:xfrm>
            <a:off x="1711029" y="4022513"/>
            <a:ext cx="80998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T_9f0a269a9a5941b9b6b36d3274944be1_HorizontalConnector1"/>
          <p:cNvCxnSpPr/>
          <p:nvPr>
            <p:custDataLst>
              <p:tags r:id="rId5"/>
            </p:custDataLst>
          </p:nvPr>
        </p:nvCxnSpPr>
        <p:spPr>
          <a:xfrm>
            <a:off x="1357672" y="3648795"/>
            <a:ext cx="1048282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T_1c0ec4bf14164f74866ab85d8942fd91_HorizontalConnector1"/>
          <p:cNvCxnSpPr/>
          <p:nvPr>
            <p:custDataLst>
              <p:tags r:id="rId6"/>
            </p:custDataLst>
          </p:nvPr>
        </p:nvCxnSpPr>
        <p:spPr>
          <a:xfrm flipH="1">
            <a:off x="1025269" y="3244257"/>
            <a:ext cx="1172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OTLSHAPE_T_d2ef888bfb50417b9a68a0cca593096e_HorizontalConnector1"/>
          <p:cNvCxnSpPr/>
          <p:nvPr>
            <p:custDataLst>
              <p:tags r:id="rId7"/>
            </p:custDataLst>
          </p:nvPr>
        </p:nvCxnSpPr>
        <p:spPr>
          <a:xfrm>
            <a:off x="1910122" y="2435183"/>
            <a:ext cx="150661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T_b3c0c727b0434b85af2dbd22ac39f6ec_HorizontalConnector1"/>
          <p:cNvCxnSpPr/>
          <p:nvPr>
            <p:custDataLst>
              <p:tags r:id="rId8"/>
            </p:custDataLst>
          </p:nvPr>
        </p:nvCxnSpPr>
        <p:spPr>
          <a:xfrm flipH="1">
            <a:off x="1140326" y="2030645"/>
            <a:ext cx="396289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TLSHAPE_TB_00000000000000000000000000000000_ElapsedTimeExtension"/>
          <p:cNvSpPr/>
          <p:nvPr>
            <p:custDataLst>
              <p:tags r:id="rId9"/>
            </p:custDataLst>
          </p:nvPr>
        </p:nvSpPr>
        <p:spPr>
          <a:xfrm>
            <a:off x="844465" y="1860127"/>
            <a:ext cx="9271000" cy="3283373"/>
          </a:xfrm>
          <a:prstGeom prst="rect">
            <a:avLst/>
          </a:prstGeom>
          <a:gradFill flip="none" rotWithShape="1">
            <a:gsLst>
              <a:gs pos="100000">
                <a:srgbClr val="FFFF00">
                  <a:alpha val="30196"/>
                </a:srgbClr>
              </a:gs>
              <a:gs pos="0">
                <a:srgbClr val="FFFF00"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LSHAPE_TB_00000000000000000000000000000000_LeftEndCaps"/>
          <p:cNvSpPr txBox="1"/>
          <p:nvPr>
            <p:custDataLst>
              <p:tags r:id="rId10"/>
            </p:custDataLst>
          </p:nvPr>
        </p:nvSpPr>
        <p:spPr>
          <a:xfrm>
            <a:off x="254000" y="51944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>
                <a:solidFill>
                  <a:srgbClr val="C0504D"/>
                </a:solidFill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3" name="OTLSHAPE_TB_00000000000000000000000000000000_RightEndCaps"/>
          <p:cNvSpPr txBox="1"/>
          <p:nvPr>
            <p:custDataLst>
              <p:tags r:id="rId11"/>
            </p:custDataLst>
          </p:nvPr>
        </p:nvSpPr>
        <p:spPr>
          <a:xfrm>
            <a:off x="11474534" y="51944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12"/>
            </p:custDataLst>
          </p:nvPr>
        </p:nvSpPr>
        <p:spPr>
          <a:xfrm>
            <a:off x="844465" y="5143500"/>
            <a:ext cx="10515600" cy="381000"/>
          </a:xfrm>
          <a:prstGeom prst="rect">
            <a:avLst/>
          </a:prstGeom>
          <a:gradFill flip="none" rotWithShape="1">
            <a:gsLst>
              <a:gs pos="0">
                <a:srgbClr val="4C83B2"/>
              </a:gs>
              <a:gs pos="100000">
                <a:srgbClr val="5B9BD5"/>
              </a:gs>
              <a:gs pos="50000">
                <a:srgbClr val="68B1F2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LSHAPE_TB_00000000000000000000000000000000_ElapsedTime"/>
          <p:cNvSpPr/>
          <p:nvPr>
            <p:custDataLst>
              <p:tags r:id="rId13"/>
            </p:custDataLst>
          </p:nvPr>
        </p:nvSpPr>
        <p:spPr>
          <a:xfrm>
            <a:off x="844465" y="5143500"/>
            <a:ext cx="9271000" cy="381000"/>
          </a:xfrm>
          <a:prstGeom prst="rect">
            <a:avLst/>
          </a:prstGeom>
          <a:solidFill>
            <a:srgbClr val="FFFF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LSHAPE_TB_00000000000000000000000000000000_TodayMarkerShape"/>
          <p:cNvSpPr/>
          <p:nvPr>
            <p:custDataLst>
              <p:tags r:id="rId14"/>
            </p:custDataLst>
          </p:nvPr>
        </p:nvSpPr>
        <p:spPr>
          <a:xfrm>
            <a:off x="10060600" y="5524500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TLSHAPE_TB_00000000000000000000000000000000_TodayMarkerText"/>
          <p:cNvSpPr txBox="1"/>
          <p:nvPr>
            <p:custDataLst>
              <p:tags r:id="rId15"/>
            </p:custDataLst>
          </p:nvPr>
        </p:nvSpPr>
        <p:spPr>
          <a:xfrm>
            <a:off x="9934900" y="5651500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9" name="OTLSHAPE_TB_00000000000000000000000000000000_TimescaleInterval1"/>
          <p:cNvSpPr txBox="1"/>
          <p:nvPr>
            <p:custDataLst>
              <p:tags r:id="rId16"/>
            </p:custDataLst>
          </p:nvPr>
        </p:nvSpPr>
        <p:spPr>
          <a:xfrm>
            <a:off x="907965" y="5240972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>
                <a:solidFill>
                  <a:schemeClr val="dk1"/>
                </a:solidFill>
                <a:latin typeface="Calibri" panose="020F0502020204030204" pitchFamily="34" charset="0"/>
              </a:rPr>
              <a:t>Oct</a:t>
            </a:r>
          </a:p>
        </p:txBody>
      </p:sp>
      <p:sp>
        <p:nvSpPr>
          <p:cNvPr id="10" name="OTLSHAPE_TB_00000000000000000000000000000000_TimescaleInterval2"/>
          <p:cNvSpPr txBox="1"/>
          <p:nvPr>
            <p:custDataLst>
              <p:tags r:id="rId17"/>
            </p:custDataLst>
          </p:nvPr>
        </p:nvSpPr>
        <p:spPr>
          <a:xfrm>
            <a:off x="2420144" y="52409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dk1"/>
                </a:solidFill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11" name="OTLSHAPE_TB_00000000000000000000000000000000_TimescaleInterval3"/>
          <p:cNvSpPr txBox="1"/>
          <p:nvPr>
            <p:custDataLst>
              <p:tags r:id="rId18"/>
            </p:custDataLst>
          </p:nvPr>
        </p:nvSpPr>
        <p:spPr>
          <a:xfrm>
            <a:off x="3915887" y="5240972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dk1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12" name="OTLSHAPE_TB_00000000000000000000000000000000_TimescaleInterval4"/>
          <p:cNvSpPr txBox="1"/>
          <p:nvPr>
            <p:custDataLst>
              <p:tags r:id="rId19"/>
            </p:custDataLst>
          </p:nvPr>
        </p:nvSpPr>
        <p:spPr>
          <a:xfrm>
            <a:off x="5411629" y="5240972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dk1"/>
                </a:solidFill>
                <a:latin typeface="Calibri" panose="020F0502020204030204" pitchFamily="34" charset="0"/>
              </a:rPr>
              <a:t>Jul</a:t>
            </a:r>
          </a:p>
        </p:txBody>
      </p:sp>
      <p:sp>
        <p:nvSpPr>
          <p:cNvPr id="13" name="OTLSHAPE_TB_00000000000000000000000000000000_TimescaleInterval5"/>
          <p:cNvSpPr txBox="1"/>
          <p:nvPr>
            <p:custDataLst>
              <p:tags r:id="rId20"/>
            </p:custDataLst>
          </p:nvPr>
        </p:nvSpPr>
        <p:spPr>
          <a:xfrm>
            <a:off x="6923808" y="5240972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>
                <a:solidFill>
                  <a:schemeClr val="dk1"/>
                </a:solidFill>
                <a:latin typeface="Calibri" panose="020F0502020204030204" pitchFamily="34" charset="0"/>
              </a:rPr>
              <a:t>Oct</a:t>
            </a:r>
          </a:p>
        </p:txBody>
      </p:sp>
      <p:sp>
        <p:nvSpPr>
          <p:cNvPr id="14" name="OTLSHAPE_TB_00000000000000000000000000000000_TimescaleInterval6"/>
          <p:cNvSpPr txBox="1"/>
          <p:nvPr>
            <p:custDataLst>
              <p:tags r:id="rId21"/>
            </p:custDataLst>
          </p:nvPr>
        </p:nvSpPr>
        <p:spPr>
          <a:xfrm>
            <a:off x="8435987" y="52409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dk1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15" name="OTLSHAPE_TB_00000000000000000000000000000000_TimescaleInterval7"/>
          <p:cNvSpPr txBox="1"/>
          <p:nvPr>
            <p:custDataLst>
              <p:tags r:id="rId22"/>
            </p:custDataLst>
          </p:nvPr>
        </p:nvSpPr>
        <p:spPr>
          <a:xfrm>
            <a:off x="9915292" y="5240972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dk1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23" name="OTLSHAPE_T_b3c0c727b0434b85af2dbd22ac39f6ec_Shape"/>
          <p:cNvSpPr/>
          <p:nvPr>
            <p:custDataLst>
              <p:tags r:id="rId23"/>
            </p:custDataLst>
          </p:nvPr>
        </p:nvSpPr>
        <p:spPr>
          <a:xfrm>
            <a:off x="1140326" y="1890945"/>
            <a:ext cx="546100" cy="279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TLSHAPE_T_b3c0c727b0434b85af2dbd22ac39f6ec_ShapePercentage" hidden="1"/>
          <p:cNvSpPr/>
          <p:nvPr>
            <p:custDataLst>
              <p:tags r:id="rId24"/>
            </p:custDataLst>
          </p:nvPr>
        </p:nvSpPr>
        <p:spPr>
          <a:xfrm>
            <a:off x="1140326" y="189094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TLSHAPE_T_b3c0c727b0434b85af2dbd22ac39f6ec_Duration" hidden="1"/>
          <p:cNvSpPr txBox="1"/>
          <p:nvPr>
            <p:custDataLst>
              <p:tags r:id="rId25"/>
            </p:custDataLst>
          </p:nvPr>
        </p:nvSpPr>
        <p:spPr>
          <a:xfrm>
            <a:off x="0" y="186012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25 days</a:t>
            </a:r>
          </a:p>
        </p:txBody>
      </p:sp>
      <p:sp>
        <p:nvSpPr>
          <p:cNvPr id="26" name="OTLSHAPE_T_b3c0c727b0434b85af2dbd22ac39f6ec_TextPercentage" hidden="1"/>
          <p:cNvSpPr txBox="1"/>
          <p:nvPr>
            <p:custDataLst>
              <p:tags r:id="rId26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T_b3c0c727b0434b85af2dbd22ac39f6ec_StartDate" hidden="1"/>
          <p:cNvSpPr txBox="1"/>
          <p:nvPr>
            <p:custDataLst>
              <p:tags r:id="rId27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T_b3c0c727b0434b85af2dbd22ac39f6ec_EndDate" hidden="1"/>
          <p:cNvSpPr txBox="1"/>
          <p:nvPr>
            <p:custDataLst>
              <p:tags r:id="rId28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TLSHAPE_T_b3c0c727b0434b85af2dbd22ac39f6ec_JoinedDate"/>
          <p:cNvSpPr txBox="1"/>
          <p:nvPr>
            <p:custDataLst>
              <p:tags r:id="rId29"/>
            </p:custDataLst>
          </p:nvPr>
        </p:nvSpPr>
        <p:spPr>
          <a:xfrm>
            <a:off x="1733527" y="1953133"/>
            <a:ext cx="1333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>
                <a:solidFill>
                  <a:srgbClr val="1F497E"/>
                </a:solidFill>
                <a:latin typeface="Calibri" panose="020F0502020204030204" pitchFamily="34" charset="0"/>
              </a:rPr>
              <a:t>10/19/2015 - 11/20/2015</a:t>
            </a:r>
          </a:p>
        </p:txBody>
      </p:sp>
      <p:sp>
        <p:nvSpPr>
          <p:cNvPr id="30" name="OTLSHAPE_T_b3c0c727b0434b85af2dbd22ac39f6ec_Title"/>
          <p:cNvSpPr txBox="1"/>
          <p:nvPr>
            <p:custDataLst>
              <p:tags r:id="rId30"/>
            </p:custDataLst>
          </p:nvPr>
        </p:nvSpPr>
        <p:spPr>
          <a:xfrm>
            <a:off x="127000" y="1860127"/>
            <a:ext cx="14097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>
                <a:solidFill>
                  <a:schemeClr val="dk1"/>
                </a:solidFill>
                <a:latin typeface="Calibri" panose="020F0502020204030204" pitchFamily="34" charset="0"/>
              </a:rPr>
              <a:t>East Annex - Sun Screen Removal</a:t>
            </a:r>
          </a:p>
        </p:txBody>
      </p:sp>
      <p:sp>
        <p:nvSpPr>
          <p:cNvPr id="31" name="OTLSHAPE_T_d2ef888bfb50417b9a68a0cca593096e_Shape"/>
          <p:cNvSpPr/>
          <p:nvPr>
            <p:custDataLst>
              <p:tags r:id="rId31"/>
            </p:custDataLst>
          </p:nvPr>
        </p:nvSpPr>
        <p:spPr>
          <a:xfrm>
            <a:off x="2060783" y="2295483"/>
            <a:ext cx="431800" cy="2794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8" name="OTLSHAPE_T_d2ef888bfb50417b9a68a0cca593096e_ShapePercentage" hidden="1"/>
          <p:cNvSpPr/>
          <p:nvPr>
            <p:custDataLst>
              <p:tags r:id="rId32"/>
            </p:custDataLst>
          </p:nvPr>
        </p:nvSpPr>
        <p:spPr>
          <a:xfrm>
            <a:off x="2060783" y="229548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9" name="OTLSHAPE_T_d2ef888bfb50417b9a68a0cca593096e_Duration" hidden="1"/>
          <p:cNvSpPr txBox="1"/>
          <p:nvPr>
            <p:custDataLst>
              <p:tags r:id="rId33"/>
            </p:custDataLst>
          </p:nvPr>
        </p:nvSpPr>
        <p:spPr>
          <a:xfrm>
            <a:off x="0" y="226466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20 days</a:t>
            </a:r>
          </a:p>
        </p:txBody>
      </p:sp>
      <p:sp>
        <p:nvSpPr>
          <p:cNvPr id="4290" name="OTLSHAPE_T_d2ef888bfb50417b9a68a0cca593096e_TextPercentage" hidden="1"/>
          <p:cNvSpPr txBox="1"/>
          <p:nvPr>
            <p:custDataLst>
              <p:tags r:id="rId34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291" name="OTLSHAPE_T_d2ef888bfb50417b9a68a0cca593096e_StartDate" hidden="1"/>
          <p:cNvSpPr txBox="1"/>
          <p:nvPr>
            <p:custDataLst>
              <p:tags r:id="rId35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292" name="OTLSHAPE_T_d2ef888bfb50417b9a68a0cca593096e_EndDate" hidden="1"/>
          <p:cNvSpPr txBox="1"/>
          <p:nvPr>
            <p:custDataLst>
              <p:tags r:id="rId36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293" name="OTLSHAPE_T_d2ef888bfb50417b9a68a0cca593096e_JoinedDate"/>
          <p:cNvSpPr txBox="1"/>
          <p:nvPr>
            <p:custDataLst>
              <p:tags r:id="rId37"/>
            </p:custDataLst>
          </p:nvPr>
        </p:nvSpPr>
        <p:spPr>
          <a:xfrm>
            <a:off x="2538927" y="2357670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>
                <a:solidFill>
                  <a:srgbClr val="1F497E"/>
                </a:solidFill>
                <a:latin typeface="Calibri" panose="020F0502020204030204" pitchFamily="34" charset="0"/>
              </a:rPr>
              <a:t>12/14/2015 - 1/8/2016</a:t>
            </a:r>
          </a:p>
        </p:txBody>
      </p:sp>
      <p:sp>
        <p:nvSpPr>
          <p:cNvPr id="4294" name="OTLSHAPE_T_d2ef888bfb50417b9a68a0cca593096e_Title"/>
          <p:cNvSpPr txBox="1"/>
          <p:nvPr>
            <p:custDataLst>
              <p:tags r:id="rId38"/>
            </p:custDataLst>
          </p:nvPr>
        </p:nvSpPr>
        <p:spPr>
          <a:xfrm>
            <a:off x="127000" y="2264664"/>
            <a:ext cx="17907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>
                <a:solidFill>
                  <a:schemeClr val="dk1"/>
                </a:solidFill>
                <a:latin typeface="Calibri" panose="020F0502020204030204" pitchFamily="34" charset="0"/>
              </a:rPr>
              <a:t>East Annex Air Handler Unit13 Replacement</a:t>
            </a:r>
          </a:p>
        </p:txBody>
      </p:sp>
      <p:sp>
        <p:nvSpPr>
          <p:cNvPr id="4295" name="OTLSHAPE_T_dc2870348169408b8c7226f727b68399_Shape"/>
          <p:cNvSpPr/>
          <p:nvPr>
            <p:custDataLst>
              <p:tags r:id="rId39"/>
            </p:custDataLst>
          </p:nvPr>
        </p:nvSpPr>
        <p:spPr>
          <a:xfrm>
            <a:off x="910212" y="2700020"/>
            <a:ext cx="317500" cy="279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6" name="OTLSHAPE_T_dc2870348169408b8c7226f727b68399_ShapePercentage" hidden="1"/>
          <p:cNvSpPr/>
          <p:nvPr>
            <p:custDataLst>
              <p:tags r:id="rId40"/>
            </p:custDataLst>
          </p:nvPr>
        </p:nvSpPr>
        <p:spPr>
          <a:xfrm>
            <a:off x="910212" y="270002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7" name="OTLSHAPE_T_dc2870348169408b8c7226f727b68399_Duration" hidden="1"/>
          <p:cNvSpPr txBox="1"/>
          <p:nvPr>
            <p:custDataLst>
              <p:tags r:id="rId41"/>
            </p:custDataLst>
          </p:nvPr>
        </p:nvSpPr>
        <p:spPr>
          <a:xfrm>
            <a:off x="0" y="266920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15 days</a:t>
            </a:r>
          </a:p>
        </p:txBody>
      </p:sp>
      <p:sp>
        <p:nvSpPr>
          <p:cNvPr id="4298" name="OTLSHAPE_T_dc2870348169408b8c7226f727b68399_TextPercentage" hidden="1"/>
          <p:cNvSpPr txBox="1"/>
          <p:nvPr>
            <p:custDataLst>
              <p:tags r:id="rId42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299" name="OTLSHAPE_T_dc2870348169408b8c7226f727b68399_StartDate" hidden="1"/>
          <p:cNvSpPr txBox="1"/>
          <p:nvPr>
            <p:custDataLst>
              <p:tags r:id="rId43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0" name="OTLSHAPE_T_dc2870348169408b8c7226f727b68399_EndDate" hidden="1"/>
          <p:cNvSpPr txBox="1"/>
          <p:nvPr>
            <p:custDataLst>
              <p:tags r:id="rId44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1" name="OTLSHAPE_T_dc2870348169408b8c7226f727b68399_JoinedDate"/>
          <p:cNvSpPr txBox="1"/>
          <p:nvPr>
            <p:custDataLst>
              <p:tags r:id="rId45"/>
            </p:custDataLst>
          </p:nvPr>
        </p:nvSpPr>
        <p:spPr>
          <a:xfrm>
            <a:off x="1273299" y="2762208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>
                <a:solidFill>
                  <a:srgbClr val="1F497E"/>
                </a:solidFill>
                <a:latin typeface="Calibri" panose="020F0502020204030204" pitchFamily="34" charset="0"/>
              </a:rPr>
              <a:t>10/5/2015 - 10/23/2015</a:t>
            </a:r>
          </a:p>
        </p:txBody>
      </p:sp>
      <p:sp>
        <p:nvSpPr>
          <p:cNvPr id="4302" name="OTLSHAPE_T_dc2870348169408b8c7226f727b68399_Title"/>
          <p:cNvSpPr txBox="1"/>
          <p:nvPr>
            <p:custDataLst>
              <p:tags r:id="rId46"/>
            </p:custDataLst>
          </p:nvPr>
        </p:nvSpPr>
        <p:spPr>
          <a:xfrm>
            <a:off x="127000" y="2669201"/>
            <a:ext cx="7366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>
                <a:solidFill>
                  <a:schemeClr val="dk1"/>
                </a:solidFill>
                <a:latin typeface="Calibri" panose="020F0502020204030204" pitchFamily="34" charset="0"/>
              </a:rPr>
              <a:t>East Wing - Roof Repairs</a:t>
            </a:r>
          </a:p>
        </p:txBody>
      </p:sp>
      <p:sp>
        <p:nvSpPr>
          <p:cNvPr id="4303" name="OTLSHAPE_T_1c0ec4bf14164f74866ab85d8942fd91_Shape"/>
          <p:cNvSpPr/>
          <p:nvPr>
            <p:custDataLst>
              <p:tags r:id="rId47"/>
            </p:custDataLst>
          </p:nvPr>
        </p:nvSpPr>
        <p:spPr>
          <a:xfrm>
            <a:off x="1025269" y="3104557"/>
            <a:ext cx="317500" cy="279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4" name="OTLSHAPE_T_1c0ec4bf14164f74866ab85d8942fd91_ShapePercentage" hidden="1"/>
          <p:cNvSpPr/>
          <p:nvPr>
            <p:custDataLst>
              <p:tags r:id="rId48"/>
            </p:custDataLst>
          </p:nvPr>
        </p:nvSpPr>
        <p:spPr>
          <a:xfrm>
            <a:off x="1025269" y="310455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5" name="OTLSHAPE_T_1c0ec4bf14164f74866ab85d8942fd91_Duration" hidden="1"/>
          <p:cNvSpPr txBox="1"/>
          <p:nvPr>
            <p:custDataLst>
              <p:tags r:id="rId49"/>
            </p:custDataLst>
          </p:nvPr>
        </p:nvSpPr>
        <p:spPr>
          <a:xfrm>
            <a:off x="0" y="307373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15 days</a:t>
            </a:r>
          </a:p>
        </p:txBody>
      </p:sp>
      <p:sp>
        <p:nvSpPr>
          <p:cNvPr id="4306" name="OTLSHAPE_T_1c0ec4bf14164f74866ab85d8942fd91_TextPercentage" hidden="1"/>
          <p:cNvSpPr txBox="1"/>
          <p:nvPr>
            <p:custDataLst>
              <p:tags r:id="rId50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307" name="OTLSHAPE_T_1c0ec4bf14164f74866ab85d8942fd91_StartDate" hidden="1"/>
          <p:cNvSpPr txBox="1"/>
          <p:nvPr>
            <p:custDataLst>
              <p:tags r:id="rId51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8" name="OTLSHAPE_T_1c0ec4bf14164f74866ab85d8942fd91_EndDate" hidden="1"/>
          <p:cNvSpPr txBox="1"/>
          <p:nvPr>
            <p:custDataLst>
              <p:tags r:id="rId52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9" name="OTLSHAPE_T_1c0ec4bf14164f74866ab85d8942fd91_JoinedDate"/>
          <p:cNvSpPr txBox="1"/>
          <p:nvPr>
            <p:custDataLst>
              <p:tags r:id="rId53"/>
            </p:custDataLst>
          </p:nvPr>
        </p:nvSpPr>
        <p:spPr>
          <a:xfrm>
            <a:off x="1388356" y="3166745"/>
            <a:ext cx="1333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>
                <a:solidFill>
                  <a:srgbClr val="1F497E"/>
                </a:solidFill>
                <a:latin typeface="Calibri" panose="020F0502020204030204" pitchFamily="34" charset="0"/>
              </a:rPr>
              <a:t>10/12/2015 - 10/30/2015</a:t>
            </a:r>
          </a:p>
        </p:txBody>
      </p:sp>
      <p:sp>
        <p:nvSpPr>
          <p:cNvPr id="4310" name="OTLSHAPE_T_1c0ec4bf14164f74866ab85d8942fd91_Title"/>
          <p:cNvSpPr txBox="1"/>
          <p:nvPr>
            <p:custDataLst>
              <p:tags r:id="rId54"/>
            </p:custDataLst>
          </p:nvPr>
        </p:nvSpPr>
        <p:spPr>
          <a:xfrm>
            <a:off x="127000" y="3073739"/>
            <a:ext cx="10160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>
                <a:solidFill>
                  <a:schemeClr val="dk1"/>
                </a:solidFill>
                <a:latin typeface="Calibri" panose="020F0502020204030204" pitchFamily="34" charset="0"/>
              </a:rPr>
              <a:t>East Wing Stucco Repairs</a:t>
            </a:r>
          </a:p>
        </p:txBody>
      </p:sp>
      <p:sp>
        <p:nvSpPr>
          <p:cNvPr id="4311" name="OTLSHAPE_T_9f0a269a9a5941b9b6b36d3274944be1_Shape"/>
          <p:cNvSpPr/>
          <p:nvPr>
            <p:custDataLst>
              <p:tags r:id="rId55"/>
            </p:custDataLst>
          </p:nvPr>
        </p:nvSpPr>
        <p:spPr>
          <a:xfrm>
            <a:off x="2405954" y="3509095"/>
            <a:ext cx="88900" cy="2794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2" name="OTLSHAPE_T_9f0a269a9a5941b9b6b36d3274944be1_ShapePercentage" hidden="1"/>
          <p:cNvSpPr/>
          <p:nvPr>
            <p:custDataLst>
              <p:tags r:id="rId56"/>
            </p:custDataLst>
          </p:nvPr>
        </p:nvSpPr>
        <p:spPr>
          <a:xfrm>
            <a:off x="2405954" y="350909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3" name="OTLSHAPE_T_9f0a269a9a5941b9b6b36d3274944be1_Duration" hidden="1"/>
          <p:cNvSpPr txBox="1"/>
          <p:nvPr>
            <p:custDataLst>
              <p:tags r:id="rId57"/>
            </p:custDataLst>
          </p:nvPr>
        </p:nvSpPr>
        <p:spPr>
          <a:xfrm>
            <a:off x="0" y="3478276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5 days</a:t>
            </a:r>
          </a:p>
        </p:txBody>
      </p:sp>
      <p:sp>
        <p:nvSpPr>
          <p:cNvPr id="4314" name="OTLSHAPE_T_9f0a269a9a5941b9b6b36d3274944be1_TextPercentage" hidden="1"/>
          <p:cNvSpPr txBox="1"/>
          <p:nvPr>
            <p:custDataLst>
              <p:tags r:id="rId58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00" name="OTLSHAPE_T_9f0a269a9a5941b9b6b36d3274944be1_StartDate" hidden="1"/>
          <p:cNvSpPr txBox="1"/>
          <p:nvPr>
            <p:custDataLst>
              <p:tags r:id="rId59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1" name="OTLSHAPE_T_9f0a269a9a5941b9b6b36d3274944be1_EndDate" hidden="1"/>
          <p:cNvSpPr txBox="1"/>
          <p:nvPr>
            <p:custDataLst>
              <p:tags r:id="rId60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2" name="OTLSHAPE_T_9f0a269a9a5941b9b6b36d3274944be1_JoinedDate"/>
          <p:cNvSpPr txBox="1"/>
          <p:nvPr>
            <p:custDataLst>
              <p:tags r:id="rId61"/>
            </p:custDataLst>
          </p:nvPr>
        </p:nvSpPr>
        <p:spPr>
          <a:xfrm>
            <a:off x="2538927" y="3571282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>
                <a:solidFill>
                  <a:srgbClr val="1F497E"/>
                </a:solidFill>
                <a:latin typeface="Calibri" panose="020F0502020204030204" pitchFamily="34" charset="0"/>
              </a:rPr>
              <a:t>1/4/2016 - 1/8/2016</a:t>
            </a:r>
          </a:p>
        </p:txBody>
      </p:sp>
      <p:sp>
        <p:nvSpPr>
          <p:cNvPr id="803" name="OTLSHAPE_T_9f0a269a9a5941b9b6b36d3274944be1_Title"/>
          <p:cNvSpPr txBox="1"/>
          <p:nvPr>
            <p:custDataLst>
              <p:tags r:id="rId62"/>
            </p:custDataLst>
          </p:nvPr>
        </p:nvSpPr>
        <p:spPr>
          <a:xfrm>
            <a:off x="127000" y="3478276"/>
            <a:ext cx="12319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>
                <a:solidFill>
                  <a:schemeClr val="dk1"/>
                </a:solidFill>
                <a:latin typeface="Calibri" panose="020F0502020204030204" pitchFamily="34" charset="0"/>
              </a:rPr>
              <a:t>Auditorium Partition Replacement</a:t>
            </a:r>
          </a:p>
        </p:txBody>
      </p:sp>
      <p:sp>
        <p:nvSpPr>
          <p:cNvPr id="805" name="OTLSHAPE_T_b81d773b80be43fe9963ef8dc78b2cca_Shape"/>
          <p:cNvSpPr/>
          <p:nvPr>
            <p:custDataLst>
              <p:tags r:id="rId63"/>
            </p:custDataLst>
          </p:nvPr>
        </p:nvSpPr>
        <p:spPr>
          <a:xfrm>
            <a:off x="2521012" y="3882813"/>
            <a:ext cx="2336800" cy="279400"/>
          </a:xfrm>
          <a:prstGeom prst="rect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OTLSHAPE_T_b81d773b80be43fe9963ef8dc78b2cca_ShapePercentage" hidden="1"/>
          <p:cNvSpPr/>
          <p:nvPr>
            <p:custDataLst>
              <p:tags r:id="rId64"/>
            </p:custDataLst>
          </p:nvPr>
        </p:nvSpPr>
        <p:spPr>
          <a:xfrm>
            <a:off x="2521012" y="388281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OTLSHAPE_T_b81d773b80be43fe9963ef8dc78b2cca_Duration" hidden="1"/>
          <p:cNvSpPr txBox="1"/>
          <p:nvPr>
            <p:custDataLst>
              <p:tags r:id="rId65"/>
            </p:custDataLst>
          </p:nvPr>
        </p:nvSpPr>
        <p:spPr>
          <a:xfrm>
            <a:off x="0" y="3882813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102 days</a:t>
            </a:r>
          </a:p>
        </p:txBody>
      </p:sp>
      <p:sp>
        <p:nvSpPr>
          <p:cNvPr id="808" name="OTLSHAPE_T_b81d773b80be43fe9963ef8dc78b2cca_TextPercentage" hidden="1"/>
          <p:cNvSpPr txBox="1"/>
          <p:nvPr>
            <p:custDataLst>
              <p:tags r:id="rId66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09" name="OTLSHAPE_T_b81d773b80be43fe9963ef8dc78b2cca_StartDate" hidden="1"/>
          <p:cNvSpPr txBox="1"/>
          <p:nvPr>
            <p:custDataLst>
              <p:tags r:id="rId67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0" name="OTLSHAPE_T_b81d773b80be43fe9963ef8dc78b2cca_EndDate" hidden="1"/>
          <p:cNvSpPr txBox="1"/>
          <p:nvPr>
            <p:custDataLst>
              <p:tags r:id="rId68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1" name="OTLSHAPE_T_b81d773b80be43fe9963ef8dc78b2cca_JoinedDate"/>
          <p:cNvSpPr txBox="1"/>
          <p:nvPr>
            <p:custDataLst>
              <p:tags r:id="rId69"/>
            </p:custDataLst>
          </p:nvPr>
        </p:nvSpPr>
        <p:spPr>
          <a:xfrm>
            <a:off x="4905816" y="3945001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>
                <a:solidFill>
                  <a:srgbClr val="1F497E"/>
                </a:solidFill>
                <a:latin typeface="Calibri" panose="020F0502020204030204" pitchFamily="34" charset="0"/>
              </a:rPr>
              <a:t>1/11/2016 - 5/31/2016</a:t>
            </a:r>
          </a:p>
        </p:txBody>
      </p:sp>
      <p:sp>
        <p:nvSpPr>
          <p:cNvPr id="812" name="OTLSHAPE_T_b81d773b80be43fe9963ef8dc78b2cca_Title"/>
          <p:cNvSpPr txBox="1"/>
          <p:nvPr>
            <p:custDataLst>
              <p:tags r:id="rId70"/>
            </p:custDataLst>
          </p:nvPr>
        </p:nvSpPr>
        <p:spPr>
          <a:xfrm>
            <a:off x="127000" y="3937254"/>
            <a:ext cx="1587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Main Building Brick Repairs</a:t>
            </a:r>
          </a:p>
        </p:txBody>
      </p:sp>
      <p:sp>
        <p:nvSpPr>
          <p:cNvPr id="813" name="OTLSHAPE_T_a1d4d0ec16004cd5a166489961d9a2c7_Shape"/>
          <p:cNvSpPr/>
          <p:nvPr>
            <p:custDataLst>
              <p:tags r:id="rId71"/>
            </p:custDataLst>
          </p:nvPr>
        </p:nvSpPr>
        <p:spPr>
          <a:xfrm>
            <a:off x="2521012" y="4256532"/>
            <a:ext cx="825500" cy="279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OTLSHAPE_T_a1d4d0ec16004cd5a166489961d9a2c7_ShapePercentage" hidden="1"/>
          <p:cNvSpPr/>
          <p:nvPr>
            <p:custDataLst>
              <p:tags r:id="rId72"/>
            </p:custDataLst>
          </p:nvPr>
        </p:nvSpPr>
        <p:spPr>
          <a:xfrm>
            <a:off x="2521012" y="4256532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TLSHAPE_T_a1d4d0ec16004cd5a166489961d9a2c7_Duration" hidden="1"/>
          <p:cNvSpPr txBox="1"/>
          <p:nvPr>
            <p:custDataLst>
              <p:tags r:id="rId73"/>
            </p:custDataLst>
          </p:nvPr>
        </p:nvSpPr>
        <p:spPr>
          <a:xfrm>
            <a:off x="0" y="422571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36 days</a:t>
            </a:r>
          </a:p>
        </p:txBody>
      </p:sp>
      <p:sp>
        <p:nvSpPr>
          <p:cNvPr id="816" name="OTLSHAPE_T_a1d4d0ec16004cd5a166489961d9a2c7_TextPercentage" hidden="1"/>
          <p:cNvSpPr txBox="1"/>
          <p:nvPr>
            <p:custDataLst>
              <p:tags r:id="rId74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17" name="OTLSHAPE_T_a1d4d0ec16004cd5a166489961d9a2c7_StartDate" hidden="1"/>
          <p:cNvSpPr txBox="1"/>
          <p:nvPr>
            <p:custDataLst>
              <p:tags r:id="rId75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8" name="OTLSHAPE_T_a1d4d0ec16004cd5a166489961d9a2c7_EndDate" hidden="1"/>
          <p:cNvSpPr txBox="1"/>
          <p:nvPr>
            <p:custDataLst>
              <p:tags r:id="rId76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9" name="OTLSHAPE_T_a1d4d0ec16004cd5a166489961d9a2c7_JoinedDate"/>
          <p:cNvSpPr txBox="1"/>
          <p:nvPr>
            <p:custDataLst>
              <p:tags r:id="rId77"/>
            </p:custDataLst>
          </p:nvPr>
        </p:nvSpPr>
        <p:spPr>
          <a:xfrm>
            <a:off x="3393637" y="4318720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>
                <a:solidFill>
                  <a:srgbClr val="1F497E"/>
                </a:solidFill>
                <a:latin typeface="Calibri" panose="020F0502020204030204" pitchFamily="34" charset="0"/>
              </a:rPr>
              <a:t>1/11/2016 - 2/29/2016</a:t>
            </a:r>
          </a:p>
        </p:txBody>
      </p:sp>
      <p:sp>
        <p:nvSpPr>
          <p:cNvPr id="820" name="OTLSHAPE_T_a1d4d0ec16004cd5a166489961d9a2c7_Title"/>
          <p:cNvSpPr txBox="1"/>
          <p:nvPr>
            <p:custDataLst>
              <p:tags r:id="rId78"/>
            </p:custDataLst>
          </p:nvPr>
        </p:nvSpPr>
        <p:spPr>
          <a:xfrm>
            <a:off x="127000" y="4225713"/>
            <a:ext cx="21336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>
                <a:solidFill>
                  <a:schemeClr val="dk1"/>
                </a:solidFill>
                <a:latin typeface="Calibri" panose="020F0502020204030204" pitchFamily="34" charset="0"/>
              </a:rPr>
              <a:t>South Campus - Diesel Shop Exhaust Improvements</a:t>
            </a:r>
          </a:p>
        </p:txBody>
      </p:sp>
      <p:sp>
        <p:nvSpPr>
          <p:cNvPr id="821" name="OTLSHAPE_T_376b527e328a445285f878199704000c_Shape"/>
          <p:cNvSpPr/>
          <p:nvPr>
            <p:custDataLst>
              <p:tags r:id="rId79"/>
            </p:custDataLst>
          </p:nvPr>
        </p:nvSpPr>
        <p:spPr>
          <a:xfrm>
            <a:off x="7238353" y="4645575"/>
            <a:ext cx="4114800" cy="2794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OTLSHAPE_T_376b527e328a445285f878199704000c_ShapePercentage" hidden="1"/>
          <p:cNvSpPr/>
          <p:nvPr>
            <p:custDataLst>
              <p:tags r:id="rId80"/>
            </p:custDataLst>
          </p:nvPr>
        </p:nvSpPr>
        <p:spPr>
          <a:xfrm>
            <a:off x="7238353" y="464557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OTLSHAPE_T_376b527e328a445285f878199704000c_Duration" hidden="1"/>
          <p:cNvSpPr txBox="1"/>
          <p:nvPr>
            <p:custDataLst>
              <p:tags r:id="rId81"/>
            </p:custDataLst>
          </p:nvPr>
        </p:nvSpPr>
        <p:spPr>
          <a:xfrm>
            <a:off x="0" y="463025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180 days</a:t>
            </a:r>
          </a:p>
        </p:txBody>
      </p:sp>
      <p:sp>
        <p:nvSpPr>
          <p:cNvPr id="824" name="OTLSHAPE_T_376b527e328a445285f878199704000c_TextPercentage" hidden="1"/>
          <p:cNvSpPr txBox="1"/>
          <p:nvPr>
            <p:custDataLst>
              <p:tags r:id="rId82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25" name="OTLSHAPE_T_376b527e328a445285f878199704000c_StartDate" hidden="1"/>
          <p:cNvSpPr txBox="1"/>
          <p:nvPr>
            <p:custDataLst>
              <p:tags r:id="rId83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26" name="OTLSHAPE_T_376b527e328a445285f878199704000c_EndDate" hidden="1"/>
          <p:cNvSpPr txBox="1"/>
          <p:nvPr>
            <p:custDataLst>
              <p:tags r:id="rId84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27" name="OTLSHAPE_T_376b527e328a445285f878199704000c_JoinedDate"/>
          <p:cNvSpPr txBox="1"/>
          <p:nvPr>
            <p:custDataLst>
              <p:tags r:id="rId85"/>
            </p:custDataLst>
          </p:nvPr>
        </p:nvSpPr>
        <p:spPr>
          <a:xfrm>
            <a:off x="11398324" y="4630251"/>
            <a:ext cx="7112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rgbClr val="1F497E"/>
                </a:solidFill>
                <a:latin typeface="Calibri" panose="020F0502020204030204" pitchFamily="34" charset="0"/>
              </a:rPr>
              <a:t>10/24/2016 - 6/30/2017</a:t>
            </a:r>
          </a:p>
        </p:txBody>
      </p:sp>
      <p:sp>
        <p:nvSpPr>
          <p:cNvPr id="828" name="OTLSHAPE_T_376b527e328a445285f878199704000c_Title"/>
          <p:cNvSpPr txBox="1"/>
          <p:nvPr>
            <p:custDataLst>
              <p:tags r:id="rId86"/>
            </p:custDataLst>
          </p:nvPr>
        </p:nvSpPr>
        <p:spPr>
          <a:xfrm>
            <a:off x="127000" y="4700016"/>
            <a:ext cx="2603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</a:rPr>
              <a:t>Sheet Metal Program Renovation/Relocation</a:t>
            </a:r>
          </a:p>
        </p:txBody>
      </p:sp>
      <p:sp>
        <p:nvSpPr>
          <p:cNvPr id="4010" name="Footer Placeholder 400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Capital Projects Update - 2017/04/18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388062" y="461665"/>
            <a:ext cx="744947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Office Timeline Schedule</a:t>
            </a:r>
            <a:endParaRPr kumimoji="0" lang="en-US" sz="2000" b="0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6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Rectangle 803"/>
          <p:cNvSpPr/>
          <p:nvPr/>
        </p:nvSpPr>
        <p:spPr>
          <a:xfrm>
            <a:off x="3172858" y="461665"/>
            <a:ext cx="587987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MS Word Schedule</a:t>
            </a:r>
            <a:endParaRPr kumimoji="0" lang="en-US" sz="2000" b="0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TLSHAPE_T_b3c0c727b0434b85af2dbd22ac39f6ec_ShapePercentage" hidden="1"/>
          <p:cNvSpPr/>
          <p:nvPr>
            <p:custDataLst>
              <p:tags r:id="rId2"/>
            </p:custDataLst>
          </p:nvPr>
        </p:nvSpPr>
        <p:spPr>
          <a:xfrm>
            <a:off x="1140326" y="189094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TLSHAPE_T_b3c0c727b0434b85af2dbd22ac39f6ec_Duration" hidden="1"/>
          <p:cNvSpPr txBox="1"/>
          <p:nvPr>
            <p:custDataLst>
              <p:tags r:id="rId3"/>
            </p:custDataLst>
          </p:nvPr>
        </p:nvSpPr>
        <p:spPr>
          <a:xfrm>
            <a:off x="0" y="186012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25 days</a:t>
            </a:r>
          </a:p>
        </p:txBody>
      </p:sp>
      <p:sp>
        <p:nvSpPr>
          <p:cNvPr id="26" name="OTLSHAPE_T_b3c0c727b0434b85af2dbd22ac39f6ec_TextPercentage" hidden="1"/>
          <p:cNvSpPr txBox="1"/>
          <p:nvPr>
            <p:custDataLst>
              <p:tags r:id="rId4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T_b3c0c727b0434b85af2dbd22ac39f6ec_StartDate" hidden="1"/>
          <p:cNvSpPr txBox="1"/>
          <p:nvPr>
            <p:custDataLst>
              <p:tags r:id="rId5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T_b3c0c727b0434b85af2dbd22ac39f6ec_EndDate" hidden="1"/>
          <p:cNvSpPr txBox="1"/>
          <p:nvPr>
            <p:custDataLst>
              <p:tags r:id="rId6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288" name="OTLSHAPE_T_d2ef888bfb50417b9a68a0cca593096e_ShapePercentage" hidden="1"/>
          <p:cNvSpPr/>
          <p:nvPr>
            <p:custDataLst>
              <p:tags r:id="rId7"/>
            </p:custDataLst>
          </p:nvPr>
        </p:nvSpPr>
        <p:spPr>
          <a:xfrm>
            <a:off x="2060783" y="229548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9" name="OTLSHAPE_T_d2ef888bfb50417b9a68a0cca593096e_Duration" hidden="1"/>
          <p:cNvSpPr txBox="1"/>
          <p:nvPr>
            <p:custDataLst>
              <p:tags r:id="rId8"/>
            </p:custDataLst>
          </p:nvPr>
        </p:nvSpPr>
        <p:spPr>
          <a:xfrm>
            <a:off x="0" y="226466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20 days</a:t>
            </a:r>
          </a:p>
        </p:txBody>
      </p:sp>
      <p:sp>
        <p:nvSpPr>
          <p:cNvPr id="4290" name="OTLSHAPE_T_d2ef888bfb50417b9a68a0cca593096e_TextPercentage" hidden="1"/>
          <p:cNvSpPr txBox="1"/>
          <p:nvPr>
            <p:custDataLst>
              <p:tags r:id="rId9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291" name="OTLSHAPE_T_d2ef888bfb50417b9a68a0cca593096e_StartDate" hidden="1"/>
          <p:cNvSpPr txBox="1"/>
          <p:nvPr>
            <p:custDataLst>
              <p:tags r:id="rId10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292" name="OTLSHAPE_T_d2ef888bfb50417b9a68a0cca593096e_EndDate" hidden="1"/>
          <p:cNvSpPr txBox="1"/>
          <p:nvPr>
            <p:custDataLst>
              <p:tags r:id="rId11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296" name="OTLSHAPE_T_dc2870348169408b8c7226f727b68399_ShapePercentage" hidden="1"/>
          <p:cNvSpPr/>
          <p:nvPr>
            <p:custDataLst>
              <p:tags r:id="rId12"/>
            </p:custDataLst>
          </p:nvPr>
        </p:nvSpPr>
        <p:spPr>
          <a:xfrm>
            <a:off x="910212" y="270002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7" name="OTLSHAPE_T_dc2870348169408b8c7226f727b68399_Duration" hidden="1"/>
          <p:cNvSpPr txBox="1"/>
          <p:nvPr>
            <p:custDataLst>
              <p:tags r:id="rId13"/>
            </p:custDataLst>
          </p:nvPr>
        </p:nvSpPr>
        <p:spPr>
          <a:xfrm>
            <a:off x="0" y="266920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15 days</a:t>
            </a:r>
          </a:p>
        </p:txBody>
      </p:sp>
      <p:sp>
        <p:nvSpPr>
          <p:cNvPr id="4298" name="OTLSHAPE_T_dc2870348169408b8c7226f727b68399_TextPercentage" hidden="1"/>
          <p:cNvSpPr txBox="1"/>
          <p:nvPr>
            <p:custDataLst>
              <p:tags r:id="rId14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299" name="OTLSHAPE_T_dc2870348169408b8c7226f727b68399_StartDate" hidden="1"/>
          <p:cNvSpPr txBox="1"/>
          <p:nvPr>
            <p:custDataLst>
              <p:tags r:id="rId15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0" name="OTLSHAPE_T_dc2870348169408b8c7226f727b68399_EndDate" hidden="1"/>
          <p:cNvSpPr txBox="1"/>
          <p:nvPr>
            <p:custDataLst>
              <p:tags r:id="rId16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4" name="OTLSHAPE_T_1c0ec4bf14164f74866ab85d8942fd91_ShapePercentage" hidden="1"/>
          <p:cNvSpPr/>
          <p:nvPr>
            <p:custDataLst>
              <p:tags r:id="rId17"/>
            </p:custDataLst>
          </p:nvPr>
        </p:nvSpPr>
        <p:spPr>
          <a:xfrm>
            <a:off x="1025269" y="310455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5" name="OTLSHAPE_T_1c0ec4bf14164f74866ab85d8942fd91_Duration" hidden="1"/>
          <p:cNvSpPr txBox="1"/>
          <p:nvPr>
            <p:custDataLst>
              <p:tags r:id="rId18"/>
            </p:custDataLst>
          </p:nvPr>
        </p:nvSpPr>
        <p:spPr>
          <a:xfrm>
            <a:off x="0" y="307373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15 days</a:t>
            </a:r>
          </a:p>
        </p:txBody>
      </p:sp>
      <p:sp>
        <p:nvSpPr>
          <p:cNvPr id="4306" name="OTLSHAPE_T_1c0ec4bf14164f74866ab85d8942fd91_TextPercentage" hidden="1"/>
          <p:cNvSpPr txBox="1"/>
          <p:nvPr>
            <p:custDataLst>
              <p:tags r:id="rId19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307" name="OTLSHAPE_T_1c0ec4bf14164f74866ab85d8942fd91_StartDate" hidden="1"/>
          <p:cNvSpPr txBox="1"/>
          <p:nvPr>
            <p:custDataLst>
              <p:tags r:id="rId20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8" name="OTLSHAPE_T_1c0ec4bf14164f74866ab85d8942fd91_EndDate" hidden="1"/>
          <p:cNvSpPr txBox="1"/>
          <p:nvPr>
            <p:custDataLst>
              <p:tags r:id="rId21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12" name="OTLSHAPE_T_9f0a269a9a5941b9b6b36d3274944be1_ShapePercentage" hidden="1"/>
          <p:cNvSpPr/>
          <p:nvPr>
            <p:custDataLst>
              <p:tags r:id="rId22"/>
            </p:custDataLst>
          </p:nvPr>
        </p:nvSpPr>
        <p:spPr>
          <a:xfrm>
            <a:off x="2405954" y="350909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3" name="OTLSHAPE_T_9f0a269a9a5941b9b6b36d3274944be1_Duration" hidden="1"/>
          <p:cNvSpPr txBox="1"/>
          <p:nvPr>
            <p:custDataLst>
              <p:tags r:id="rId23"/>
            </p:custDataLst>
          </p:nvPr>
        </p:nvSpPr>
        <p:spPr>
          <a:xfrm>
            <a:off x="0" y="3478276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5 days</a:t>
            </a:r>
          </a:p>
        </p:txBody>
      </p:sp>
      <p:sp>
        <p:nvSpPr>
          <p:cNvPr id="4314" name="OTLSHAPE_T_9f0a269a9a5941b9b6b36d3274944be1_TextPercentage" hidden="1"/>
          <p:cNvSpPr txBox="1"/>
          <p:nvPr>
            <p:custDataLst>
              <p:tags r:id="rId24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00" name="OTLSHAPE_T_9f0a269a9a5941b9b6b36d3274944be1_StartDate" hidden="1"/>
          <p:cNvSpPr txBox="1"/>
          <p:nvPr>
            <p:custDataLst>
              <p:tags r:id="rId25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1" name="OTLSHAPE_T_9f0a269a9a5941b9b6b36d3274944be1_EndDate" hidden="1"/>
          <p:cNvSpPr txBox="1"/>
          <p:nvPr>
            <p:custDataLst>
              <p:tags r:id="rId26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6" name="OTLSHAPE_T_b81d773b80be43fe9963ef8dc78b2cca_ShapePercentage" hidden="1"/>
          <p:cNvSpPr/>
          <p:nvPr>
            <p:custDataLst>
              <p:tags r:id="rId27"/>
            </p:custDataLst>
          </p:nvPr>
        </p:nvSpPr>
        <p:spPr>
          <a:xfrm>
            <a:off x="2521012" y="388281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OTLSHAPE_T_b81d773b80be43fe9963ef8dc78b2cca_Duration" hidden="1"/>
          <p:cNvSpPr txBox="1"/>
          <p:nvPr>
            <p:custDataLst>
              <p:tags r:id="rId28"/>
            </p:custDataLst>
          </p:nvPr>
        </p:nvSpPr>
        <p:spPr>
          <a:xfrm>
            <a:off x="0" y="3882813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102 days</a:t>
            </a:r>
          </a:p>
        </p:txBody>
      </p:sp>
      <p:sp>
        <p:nvSpPr>
          <p:cNvPr id="808" name="OTLSHAPE_T_b81d773b80be43fe9963ef8dc78b2cca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09" name="OTLSHAPE_T_b81d773b80be43fe9963ef8dc78b2cca_StartDate" hidden="1"/>
          <p:cNvSpPr txBox="1"/>
          <p:nvPr>
            <p:custDataLst>
              <p:tags r:id="rId30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0" name="OTLSHAPE_T_b81d773b80be43fe9963ef8dc78b2cca_EndDate" hidden="1"/>
          <p:cNvSpPr txBox="1"/>
          <p:nvPr>
            <p:custDataLst>
              <p:tags r:id="rId31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4" name="OTLSHAPE_T_a1d4d0ec16004cd5a166489961d9a2c7_ShapePercentage" hidden="1"/>
          <p:cNvSpPr/>
          <p:nvPr>
            <p:custDataLst>
              <p:tags r:id="rId32"/>
            </p:custDataLst>
          </p:nvPr>
        </p:nvSpPr>
        <p:spPr>
          <a:xfrm>
            <a:off x="2521012" y="4256532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TLSHAPE_T_a1d4d0ec16004cd5a166489961d9a2c7_Duration" hidden="1"/>
          <p:cNvSpPr txBox="1"/>
          <p:nvPr>
            <p:custDataLst>
              <p:tags r:id="rId33"/>
            </p:custDataLst>
          </p:nvPr>
        </p:nvSpPr>
        <p:spPr>
          <a:xfrm>
            <a:off x="0" y="422571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36 days</a:t>
            </a:r>
          </a:p>
        </p:txBody>
      </p:sp>
      <p:sp>
        <p:nvSpPr>
          <p:cNvPr id="816" name="OTLSHAPE_T_a1d4d0ec16004cd5a166489961d9a2c7_TextPercentage" hidden="1"/>
          <p:cNvSpPr txBox="1"/>
          <p:nvPr>
            <p:custDataLst>
              <p:tags r:id="rId34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17" name="OTLSHAPE_T_a1d4d0ec16004cd5a166489961d9a2c7_StartDate" hidden="1"/>
          <p:cNvSpPr txBox="1"/>
          <p:nvPr>
            <p:custDataLst>
              <p:tags r:id="rId35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8" name="OTLSHAPE_T_a1d4d0ec16004cd5a166489961d9a2c7_EndDate" hidden="1"/>
          <p:cNvSpPr txBox="1"/>
          <p:nvPr>
            <p:custDataLst>
              <p:tags r:id="rId36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22" name="OTLSHAPE_T_376b527e328a445285f878199704000c_ShapePercentage" hidden="1"/>
          <p:cNvSpPr/>
          <p:nvPr>
            <p:custDataLst>
              <p:tags r:id="rId37"/>
            </p:custDataLst>
          </p:nvPr>
        </p:nvSpPr>
        <p:spPr>
          <a:xfrm>
            <a:off x="7238353" y="464557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OTLSHAPE_T_376b527e328a445285f878199704000c_Duration" hidden="1"/>
          <p:cNvSpPr txBox="1"/>
          <p:nvPr>
            <p:custDataLst>
              <p:tags r:id="rId38"/>
            </p:custDataLst>
          </p:nvPr>
        </p:nvSpPr>
        <p:spPr>
          <a:xfrm>
            <a:off x="0" y="463025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180 days</a:t>
            </a:r>
          </a:p>
        </p:txBody>
      </p:sp>
      <p:sp>
        <p:nvSpPr>
          <p:cNvPr id="824" name="OTLSHAPE_T_376b527e328a445285f878199704000c_TextPercentage" hidden="1"/>
          <p:cNvSpPr txBox="1"/>
          <p:nvPr>
            <p:custDataLst>
              <p:tags r:id="rId39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25" name="OTLSHAPE_T_376b527e328a445285f878199704000c_StartDate" hidden="1"/>
          <p:cNvSpPr txBox="1"/>
          <p:nvPr>
            <p:custDataLst>
              <p:tags r:id="rId40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26" name="OTLSHAPE_T_376b527e328a445285f878199704000c_EndDate" hidden="1"/>
          <p:cNvSpPr txBox="1"/>
          <p:nvPr>
            <p:custDataLst>
              <p:tags r:id="rId41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010" name="Footer Placeholder 400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Capital Projects Update - 2017/04/18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304739" y="1340401"/>
            <a:ext cx="5582522" cy="5084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9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Rectangle 803"/>
          <p:cNvSpPr/>
          <p:nvPr/>
        </p:nvSpPr>
        <p:spPr>
          <a:xfrm>
            <a:off x="3319341" y="461665"/>
            <a:ext cx="558691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MS Excel Schedule</a:t>
            </a:r>
            <a:endParaRPr kumimoji="0" lang="en-US" sz="2000" b="0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TLSHAPE_T_b3c0c727b0434b85af2dbd22ac39f6ec_ShapePercentage" hidden="1"/>
          <p:cNvSpPr/>
          <p:nvPr>
            <p:custDataLst>
              <p:tags r:id="rId2"/>
            </p:custDataLst>
          </p:nvPr>
        </p:nvSpPr>
        <p:spPr>
          <a:xfrm>
            <a:off x="1140326" y="189094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TLSHAPE_T_b3c0c727b0434b85af2dbd22ac39f6ec_Duration" hidden="1"/>
          <p:cNvSpPr txBox="1"/>
          <p:nvPr>
            <p:custDataLst>
              <p:tags r:id="rId3"/>
            </p:custDataLst>
          </p:nvPr>
        </p:nvSpPr>
        <p:spPr>
          <a:xfrm>
            <a:off x="0" y="186012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25 days</a:t>
            </a:r>
          </a:p>
        </p:txBody>
      </p:sp>
      <p:sp>
        <p:nvSpPr>
          <p:cNvPr id="26" name="OTLSHAPE_T_b3c0c727b0434b85af2dbd22ac39f6ec_TextPercentage" hidden="1"/>
          <p:cNvSpPr txBox="1"/>
          <p:nvPr>
            <p:custDataLst>
              <p:tags r:id="rId4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T_b3c0c727b0434b85af2dbd22ac39f6ec_StartDate" hidden="1"/>
          <p:cNvSpPr txBox="1"/>
          <p:nvPr>
            <p:custDataLst>
              <p:tags r:id="rId5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T_b3c0c727b0434b85af2dbd22ac39f6ec_EndDate" hidden="1"/>
          <p:cNvSpPr txBox="1"/>
          <p:nvPr>
            <p:custDataLst>
              <p:tags r:id="rId6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288" name="OTLSHAPE_T_d2ef888bfb50417b9a68a0cca593096e_ShapePercentage" hidden="1"/>
          <p:cNvSpPr/>
          <p:nvPr>
            <p:custDataLst>
              <p:tags r:id="rId7"/>
            </p:custDataLst>
          </p:nvPr>
        </p:nvSpPr>
        <p:spPr>
          <a:xfrm>
            <a:off x="2060783" y="229548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9" name="OTLSHAPE_T_d2ef888bfb50417b9a68a0cca593096e_Duration" hidden="1"/>
          <p:cNvSpPr txBox="1"/>
          <p:nvPr>
            <p:custDataLst>
              <p:tags r:id="rId8"/>
            </p:custDataLst>
          </p:nvPr>
        </p:nvSpPr>
        <p:spPr>
          <a:xfrm>
            <a:off x="0" y="226466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20 days</a:t>
            </a:r>
          </a:p>
        </p:txBody>
      </p:sp>
      <p:sp>
        <p:nvSpPr>
          <p:cNvPr id="4290" name="OTLSHAPE_T_d2ef888bfb50417b9a68a0cca593096e_TextPercentage" hidden="1"/>
          <p:cNvSpPr txBox="1"/>
          <p:nvPr>
            <p:custDataLst>
              <p:tags r:id="rId9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291" name="OTLSHAPE_T_d2ef888bfb50417b9a68a0cca593096e_StartDate" hidden="1"/>
          <p:cNvSpPr txBox="1"/>
          <p:nvPr>
            <p:custDataLst>
              <p:tags r:id="rId10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292" name="OTLSHAPE_T_d2ef888bfb50417b9a68a0cca593096e_EndDate" hidden="1"/>
          <p:cNvSpPr txBox="1"/>
          <p:nvPr>
            <p:custDataLst>
              <p:tags r:id="rId11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296" name="OTLSHAPE_T_dc2870348169408b8c7226f727b68399_ShapePercentage" hidden="1"/>
          <p:cNvSpPr/>
          <p:nvPr>
            <p:custDataLst>
              <p:tags r:id="rId12"/>
            </p:custDataLst>
          </p:nvPr>
        </p:nvSpPr>
        <p:spPr>
          <a:xfrm>
            <a:off x="910212" y="270002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7" name="OTLSHAPE_T_dc2870348169408b8c7226f727b68399_Duration" hidden="1"/>
          <p:cNvSpPr txBox="1"/>
          <p:nvPr>
            <p:custDataLst>
              <p:tags r:id="rId13"/>
            </p:custDataLst>
          </p:nvPr>
        </p:nvSpPr>
        <p:spPr>
          <a:xfrm>
            <a:off x="0" y="266920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15 days</a:t>
            </a:r>
          </a:p>
        </p:txBody>
      </p:sp>
      <p:sp>
        <p:nvSpPr>
          <p:cNvPr id="4298" name="OTLSHAPE_T_dc2870348169408b8c7226f727b68399_TextPercentage" hidden="1"/>
          <p:cNvSpPr txBox="1"/>
          <p:nvPr>
            <p:custDataLst>
              <p:tags r:id="rId14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299" name="OTLSHAPE_T_dc2870348169408b8c7226f727b68399_StartDate" hidden="1"/>
          <p:cNvSpPr txBox="1"/>
          <p:nvPr>
            <p:custDataLst>
              <p:tags r:id="rId15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0" name="OTLSHAPE_T_dc2870348169408b8c7226f727b68399_EndDate" hidden="1"/>
          <p:cNvSpPr txBox="1"/>
          <p:nvPr>
            <p:custDataLst>
              <p:tags r:id="rId16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4" name="OTLSHAPE_T_1c0ec4bf14164f74866ab85d8942fd91_ShapePercentage" hidden="1"/>
          <p:cNvSpPr/>
          <p:nvPr>
            <p:custDataLst>
              <p:tags r:id="rId17"/>
            </p:custDataLst>
          </p:nvPr>
        </p:nvSpPr>
        <p:spPr>
          <a:xfrm>
            <a:off x="1025269" y="310455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5" name="OTLSHAPE_T_1c0ec4bf14164f74866ab85d8942fd91_Duration" hidden="1"/>
          <p:cNvSpPr txBox="1"/>
          <p:nvPr>
            <p:custDataLst>
              <p:tags r:id="rId18"/>
            </p:custDataLst>
          </p:nvPr>
        </p:nvSpPr>
        <p:spPr>
          <a:xfrm>
            <a:off x="0" y="307373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15 days</a:t>
            </a:r>
          </a:p>
        </p:txBody>
      </p:sp>
      <p:sp>
        <p:nvSpPr>
          <p:cNvPr id="4306" name="OTLSHAPE_T_1c0ec4bf14164f74866ab85d8942fd91_TextPercentage" hidden="1"/>
          <p:cNvSpPr txBox="1"/>
          <p:nvPr>
            <p:custDataLst>
              <p:tags r:id="rId19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307" name="OTLSHAPE_T_1c0ec4bf14164f74866ab85d8942fd91_StartDate" hidden="1"/>
          <p:cNvSpPr txBox="1"/>
          <p:nvPr>
            <p:custDataLst>
              <p:tags r:id="rId20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8" name="OTLSHAPE_T_1c0ec4bf14164f74866ab85d8942fd91_EndDate" hidden="1"/>
          <p:cNvSpPr txBox="1"/>
          <p:nvPr>
            <p:custDataLst>
              <p:tags r:id="rId21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12" name="OTLSHAPE_T_9f0a269a9a5941b9b6b36d3274944be1_ShapePercentage" hidden="1"/>
          <p:cNvSpPr/>
          <p:nvPr>
            <p:custDataLst>
              <p:tags r:id="rId22"/>
            </p:custDataLst>
          </p:nvPr>
        </p:nvSpPr>
        <p:spPr>
          <a:xfrm>
            <a:off x="2405954" y="350909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3" name="OTLSHAPE_T_9f0a269a9a5941b9b6b36d3274944be1_Duration" hidden="1"/>
          <p:cNvSpPr txBox="1"/>
          <p:nvPr>
            <p:custDataLst>
              <p:tags r:id="rId23"/>
            </p:custDataLst>
          </p:nvPr>
        </p:nvSpPr>
        <p:spPr>
          <a:xfrm>
            <a:off x="0" y="3478276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5 days</a:t>
            </a:r>
          </a:p>
        </p:txBody>
      </p:sp>
      <p:sp>
        <p:nvSpPr>
          <p:cNvPr id="4314" name="OTLSHAPE_T_9f0a269a9a5941b9b6b36d3274944be1_TextPercentage" hidden="1"/>
          <p:cNvSpPr txBox="1"/>
          <p:nvPr>
            <p:custDataLst>
              <p:tags r:id="rId24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00" name="OTLSHAPE_T_9f0a269a9a5941b9b6b36d3274944be1_StartDate" hidden="1"/>
          <p:cNvSpPr txBox="1"/>
          <p:nvPr>
            <p:custDataLst>
              <p:tags r:id="rId25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1" name="OTLSHAPE_T_9f0a269a9a5941b9b6b36d3274944be1_EndDate" hidden="1"/>
          <p:cNvSpPr txBox="1"/>
          <p:nvPr>
            <p:custDataLst>
              <p:tags r:id="rId26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6" name="OTLSHAPE_T_b81d773b80be43fe9963ef8dc78b2cca_ShapePercentage" hidden="1"/>
          <p:cNvSpPr/>
          <p:nvPr>
            <p:custDataLst>
              <p:tags r:id="rId27"/>
            </p:custDataLst>
          </p:nvPr>
        </p:nvSpPr>
        <p:spPr>
          <a:xfrm>
            <a:off x="2521012" y="388281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OTLSHAPE_T_b81d773b80be43fe9963ef8dc78b2cca_Duration" hidden="1"/>
          <p:cNvSpPr txBox="1"/>
          <p:nvPr>
            <p:custDataLst>
              <p:tags r:id="rId28"/>
            </p:custDataLst>
          </p:nvPr>
        </p:nvSpPr>
        <p:spPr>
          <a:xfrm>
            <a:off x="0" y="3882813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102 days</a:t>
            </a:r>
          </a:p>
        </p:txBody>
      </p:sp>
      <p:sp>
        <p:nvSpPr>
          <p:cNvPr id="808" name="OTLSHAPE_T_b81d773b80be43fe9963ef8dc78b2cca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09" name="OTLSHAPE_T_b81d773b80be43fe9963ef8dc78b2cca_StartDate" hidden="1"/>
          <p:cNvSpPr txBox="1"/>
          <p:nvPr>
            <p:custDataLst>
              <p:tags r:id="rId30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0" name="OTLSHAPE_T_b81d773b80be43fe9963ef8dc78b2cca_EndDate" hidden="1"/>
          <p:cNvSpPr txBox="1"/>
          <p:nvPr>
            <p:custDataLst>
              <p:tags r:id="rId31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4" name="OTLSHAPE_T_a1d4d0ec16004cd5a166489961d9a2c7_ShapePercentage" hidden="1"/>
          <p:cNvSpPr/>
          <p:nvPr>
            <p:custDataLst>
              <p:tags r:id="rId32"/>
            </p:custDataLst>
          </p:nvPr>
        </p:nvSpPr>
        <p:spPr>
          <a:xfrm>
            <a:off x="2521012" y="4256532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TLSHAPE_T_a1d4d0ec16004cd5a166489961d9a2c7_Duration" hidden="1"/>
          <p:cNvSpPr txBox="1"/>
          <p:nvPr>
            <p:custDataLst>
              <p:tags r:id="rId33"/>
            </p:custDataLst>
          </p:nvPr>
        </p:nvSpPr>
        <p:spPr>
          <a:xfrm>
            <a:off x="0" y="422571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36 days</a:t>
            </a:r>
          </a:p>
        </p:txBody>
      </p:sp>
      <p:sp>
        <p:nvSpPr>
          <p:cNvPr id="816" name="OTLSHAPE_T_a1d4d0ec16004cd5a166489961d9a2c7_TextPercentage" hidden="1"/>
          <p:cNvSpPr txBox="1"/>
          <p:nvPr>
            <p:custDataLst>
              <p:tags r:id="rId34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17" name="OTLSHAPE_T_a1d4d0ec16004cd5a166489961d9a2c7_StartDate" hidden="1"/>
          <p:cNvSpPr txBox="1"/>
          <p:nvPr>
            <p:custDataLst>
              <p:tags r:id="rId35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8" name="OTLSHAPE_T_a1d4d0ec16004cd5a166489961d9a2c7_EndDate" hidden="1"/>
          <p:cNvSpPr txBox="1"/>
          <p:nvPr>
            <p:custDataLst>
              <p:tags r:id="rId36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22" name="OTLSHAPE_T_376b527e328a445285f878199704000c_ShapePercentage" hidden="1"/>
          <p:cNvSpPr/>
          <p:nvPr>
            <p:custDataLst>
              <p:tags r:id="rId37"/>
            </p:custDataLst>
          </p:nvPr>
        </p:nvSpPr>
        <p:spPr>
          <a:xfrm>
            <a:off x="7238353" y="464557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OTLSHAPE_T_376b527e328a445285f878199704000c_Duration" hidden="1"/>
          <p:cNvSpPr txBox="1"/>
          <p:nvPr>
            <p:custDataLst>
              <p:tags r:id="rId38"/>
            </p:custDataLst>
          </p:nvPr>
        </p:nvSpPr>
        <p:spPr>
          <a:xfrm>
            <a:off x="0" y="463025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180 days</a:t>
            </a:r>
          </a:p>
        </p:txBody>
      </p:sp>
      <p:sp>
        <p:nvSpPr>
          <p:cNvPr id="824" name="OTLSHAPE_T_376b527e328a445285f878199704000c_TextPercentage" hidden="1"/>
          <p:cNvSpPr txBox="1"/>
          <p:nvPr>
            <p:custDataLst>
              <p:tags r:id="rId39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25" name="OTLSHAPE_T_376b527e328a445285f878199704000c_StartDate" hidden="1"/>
          <p:cNvSpPr txBox="1"/>
          <p:nvPr>
            <p:custDataLst>
              <p:tags r:id="rId40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26" name="OTLSHAPE_T_376b527e328a445285f878199704000c_EndDate" hidden="1"/>
          <p:cNvSpPr txBox="1"/>
          <p:nvPr>
            <p:custDataLst>
              <p:tags r:id="rId41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010" name="Footer Placeholder 400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Capital Projects Update - 2017/04/18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624019" y="1338719"/>
            <a:ext cx="8943962" cy="5063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6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Rectangle 803"/>
          <p:cNvSpPr/>
          <p:nvPr/>
        </p:nvSpPr>
        <p:spPr>
          <a:xfrm>
            <a:off x="2772428" y="461665"/>
            <a:ext cx="668074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Office White Boarding</a:t>
            </a:r>
            <a:endParaRPr kumimoji="0" lang="en-US" sz="2000" b="0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TLSHAPE_T_b3c0c727b0434b85af2dbd22ac39f6ec_ShapePercentage" hidden="1"/>
          <p:cNvSpPr/>
          <p:nvPr>
            <p:custDataLst>
              <p:tags r:id="rId2"/>
            </p:custDataLst>
          </p:nvPr>
        </p:nvSpPr>
        <p:spPr>
          <a:xfrm>
            <a:off x="1140326" y="189094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TLSHAPE_T_b3c0c727b0434b85af2dbd22ac39f6ec_Duration" hidden="1"/>
          <p:cNvSpPr txBox="1"/>
          <p:nvPr>
            <p:custDataLst>
              <p:tags r:id="rId3"/>
            </p:custDataLst>
          </p:nvPr>
        </p:nvSpPr>
        <p:spPr>
          <a:xfrm>
            <a:off x="0" y="186012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25 days</a:t>
            </a:r>
          </a:p>
        </p:txBody>
      </p:sp>
      <p:sp>
        <p:nvSpPr>
          <p:cNvPr id="26" name="OTLSHAPE_T_b3c0c727b0434b85af2dbd22ac39f6ec_TextPercentage" hidden="1"/>
          <p:cNvSpPr txBox="1"/>
          <p:nvPr>
            <p:custDataLst>
              <p:tags r:id="rId4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T_b3c0c727b0434b85af2dbd22ac39f6ec_StartDate" hidden="1"/>
          <p:cNvSpPr txBox="1"/>
          <p:nvPr>
            <p:custDataLst>
              <p:tags r:id="rId5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T_b3c0c727b0434b85af2dbd22ac39f6ec_EndDate" hidden="1"/>
          <p:cNvSpPr txBox="1"/>
          <p:nvPr>
            <p:custDataLst>
              <p:tags r:id="rId6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288" name="OTLSHAPE_T_d2ef888bfb50417b9a68a0cca593096e_ShapePercentage" hidden="1"/>
          <p:cNvSpPr/>
          <p:nvPr>
            <p:custDataLst>
              <p:tags r:id="rId7"/>
            </p:custDataLst>
          </p:nvPr>
        </p:nvSpPr>
        <p:spPr>
          <a:xfrm>
            <a:off x="2060783" y="229548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9" name="OTLSHAPE_T_d2ef888bfb50417b9a68a0cca593096e_Duration" hidden="1"/>
          <p:cNvSpPr txBox="1"/>
          <p:nvPr>
            <p:custDataLst>
              <p:tags r:id="rId8"/>
            </p:custDataLst>
          </p:nvPr>
        </p:nvSpPr>
        <p:spPr>
          <a:xfrm>
            <a:off x="0" y="226466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20 days</a:t>
            </a:r>
          </a:p>
        </p:txBody>
      </p:sp>
      <p:sp>
        <p:nvSpPr>
          <p:cNvPr id="4290" name="OTLSHAPE_T_d2ef888bfb50417b9a68a0cca593096e_TextPercentage" hidden="1"/>
          <p:cNvSpPr txBox="1"/>
          <p:nvPr>
            <p:custDataLst>
              <p:tags r:id="rId9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291" name="OTLSHAPE_T_d2ef888bfb50417b9a68a0cca593096e_StartDate" hidden="1"/>
          <p:cNvSpPr txBox="1"/>
          <p:nvPr>
            <p:custDataLst>
              <p:tags r:id="rId10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292" name="OTLSHAPE_T_d2ef888bfb50417b9a68a0cca593096e_EndDate" hidden="1"/>
          <p:cNvSpPr txBox="1"/>
          <p:nvPr>
            <p:custDataLst>
              <p:tags r:id="rId11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296" name="OTLSHAPE_T_dc2870348169408b8c7226f727b68399_ShapePercentage" hidden="1"/>
          <p:cNvSpPr/>
          <p:nvPr>
            <p:custDataLst>
              <p:tags r:id="rId12"/>
            </p:custDataLst>
          </p:nvPr>
        </p:nvSpPr>
        <p:spPr>
          <a:xfrm>
            <a:off x="910212" y="270002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7" name="OTLSHAPE_T_dc2870348169408b8c7226f727b68399_Duration" hidden="1"/>
          <p:cNvSpPr txBox="1"/>
          <p:nvPr>
            <p:custDataLst>
              <p:tags r:id="rId13"/>
            </p:custDataLst>
          </p:nvPr>
        </p:nvSpPr>
        <p:spPr>
          <a:xfrm>
            <a:off x="0" y="266920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15 days</a:t>
            </a:r>
          </a:p>
        </p:txBody>
      </p:sp>
      <p:sp>
        <p:nvSpPr>
          <p:cNvPr id="4298" name="OTLSHAPE_T_dc2870348169408b8c7226f727b68399_TextPercentage" hidden="1"/>
          <p:cNvSpPr txBox="1"/>
          <p:nvPr>
            <p:custDataLst>
              <p:tags r:id="rId14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299" name="OTLSHAPE_T_dc2870348169408b8c7226f727b68399_StartDate" hidden="1"/>
          <p:cNvSpPr txBox="1"/>
          <p:nvPr>
            <p:custDataLst>
              <p:tags r:id="rId15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0" name="OTLSHAPE_T_dc2870348169408b8c7226f727b68399_EndDate" hidden="1"/>
          <p:cNvSpPr txBox="1"/>
          <p:nvPr>
            <p:custDataLst>
              <p:tags r:id="rId16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4" name="OTLSHAPE_T_1c0ec4bf14164f74866ab85d8942fd91_ShapePercentage" hidden="1"/>
          <p:cNvSpPr/>
          <p:nvPr>
            <p:custDataLst>
              <p:tags r:id="rId17"/>
            </p:custDataLst>
          </p:nvPr>
        </p:nvSpPr>
        <p:spPr>
          <a:xfrm>
            <a:off x="1025269" y="310455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5" name="OTLSHAPE_T_1c0ec4bf14164f74866ab85d8942fd91_Duration" hidden="1"/>
          <p:cNvSpPr txBox="1"/>
          <p:nvPr>
            <p:custDataLst>
              <p:tags r:id="rId18"/>
            </p:custDataLst>
          </p:nvPr>
        </p:nvSpPr>
        <p:spPr>
          <a:xfrm>
            <a:off x="0" y="307373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15 days</a:t>
            </a:r>
          </a:p>
        </p:txBody>
      </p:sp>
      <p:sp>
        <p:nvSpPr>
          <p:cNvPr id="4306" name="OTLSHAPE_T_1c0ec4bf14164f74866ab85d8942fd91_TextPercentage" hidden="1"/>
          <p:cNvSpPr txBox="1"/>
          <p:nvPr>
            <p:custDataLst>
              <p:tags r:id="rId19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307" name="OTLSHAPE_T_1c0ec4bf14164f74866ab85d8942fd91_StartDate" hidden="1"/>
          <p:cNvSpPr txBox="1"/>
          <p:nvPr>
            <p:custDataLst>
              <p:tags r:id="rId20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8" name="OTLSHAPE_T_1c0ec4bf14164f74866ab85d8942fd91_EndDate" hidden="1"/>
          <p:cNvSpPr txBox="1"/>
          <p:nvPr>
            <p:custDataLst>
              <p:tags r:id="rId21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12" name="OTLSHAPE_T_9f0a269a9a5941b9b6b36d3274944be1_ShapePercentage" hidden="1"/>
          <p:cNvSpPr/>
          <p:nvPr>
            <p:custDataLst>
              <p:tags r:id="rId22"/>
            </p:custDataLst>
          </p:nvPr>
        </p:nvSpPr>
        <p:spPr>
          <a:xfrm>
            <a:off x="2405954" y="350909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3" name="OTLSHAPE_T_9f0a269a9a5941b9b6b36d3274944be1_Duration" hidden="1"/>
          <p:cNvSpPr txBox="1"/>
          <p:nvPr>
            <p:custDataLst>
              <p:tags r:id="rId23"/>
            </p:custDataLst>
          </p:nvPr>
        </p:nvSpPr>
        <p:spPr>
          <a:xfrm>
            <a:off x="0" y="3478276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5 days</a:t>
            </a:r>
          </a:p>
        </p:txBody>
      </p:sp>
      <p:sp>
        <p:nvSpPr>
          <p:cNvPr id="4314" name="OTLSHAPE_T_9f0a269a9a5941b9b6b36d3274944be1_TextPercentage" hidden="1"/>
          <p:cNvSpPr txBox="1"/>
          <p:nvPr>
            <p:custDataLst>
              <p:tags r:id="rId24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00" name="OTLSHAPE_T_9f0a269a9a5941b9b6b36d3274944be1_StartDate" hidden="1"/>
          <p:cNvSpPr txBox="1"/>
          <p:nvPr>
            <p:custDataLst>
              <p:tags r:id="rId25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1" name="OTLSHAPE_T_9f0a269a9a5941b9b6b36d3274944be1_EndDate" hidden="1"/>
          <p:cNvSpPr txBox="1"/>
          <p:nvPr>
            <p:custDataLst>
              <p:tags r:id="rId26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6" name="OTLSHAPE_T_b81d773b80be43fe9963ef8dc78b2cca_ShapePercentage" hidden="1"/>
          <p:cNvSpPr/>
          <p:nvPr>
            <p:custDataLst>
              <p:tags r:id="rId27"/>
            </p:custDataLst>
          </p:nvPr>
        </p:nvSpPr>
        <p:spPr>
          <a:xfrm>
            <a:off x="2521012" y="388281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OTLSHAPE_T_b81d773b80be43fe9963ef8dc78b2cca_Duration" hidden="1"/>
          <p:cNvSpPr txBox="1"/>
          <p:nvPr>
            <p:custDataLst>
              <p:tags r:id="rId28"/>
            </p:custDataLst>
          </p:nvPr>
        </p:nvSpPr>
        <p:spPr>
          <a:xfrm>
            <a:off x="0" y="3882813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102 days</a:t>
            </a:r>
          </a:p>
        </p:txBody>
      </p:sp>
      <p:sp>
        <p:nvSpPr>
          <p:cNvPr id="808" name="OTLSHAPE_T_b81d773b80be43fe9963ef8dc78b2cca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09" name="OTLSHAPE_T_b81d773b80be43fe9963ef8dc78b2cca_StartDate" hidden="1"/>
          <p:cNvSpPr txBox="1"/>
          <p:nvPr>
            <p:custDataLst>
              <p:tags r:id="rId30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0" name="OTLSHAPE_T_b81d773b80be43fe9963ef8dc78b2cca_EndDate" hidden="1"/>
          <p:cNvSpPr txBox="1"/>
          <p:nvPr>
            <p:custDataLst>
              <p:tags r:id="rId31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4" name="OTLSHAPE_T_a1d4d0ec16004cd5a166489961d9a2c7_ShapePercentage" hidden="1"/>
          <p:cNvSpPr/>
          <p:nvPr>
            <p:custDataLst>
              <p:tags r:id="rId32"/>
            </p:custDataLst>
          </p:nvPr>
        </p:nvSpPr>
        <p:spPr>
          <a:xfrm>
            <a:off x="2521012" y="4256532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TLSHAPE_T_a1d4d0ec16004cd5a166489961d9a2c7_Duration" hidden="1"/>
          <p:cNvSpPr txBox="1"/>
          <p:nvPr>
            <p:custDataLst>
              <p:tags r:id="rId33"/>
            </p:custDataLst>
          </p:nvPr>
        </p:nvSpPr>
        <p:spPr>
          <a:xfrm>
            <a:off x="0" y="422571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36 days</a:t>
            </a:r>
          </a:p>
        </p:txBody>
      </p:sp>
      <p:sp>
        <p:nvSpPr>
          <p:cNvPr id="816" name="OTLSHAPE_T_a1d4d0ec16004cd5a166489961d9a2c7_TextPercentage" hidden="1"/>
          <p:cNvSpPr txBox="1"/>
          <p:nvPr>
            <p:custDataLst>
              <p:tags r:id="rId34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17" name="OTLSHAPE_T_a1d4d0ec16004cd5a166489961d9a2c7_StartDate" hidden="1"/>
          <p:cNvSpPr txBox="1"/>
          <p:nvPr>
            <p:custDataLst>
              <p:tags r:id="rId35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8" name="OTLSHAPE_T_a1d4d0ec16004cd5a166489961d9a2c7_EndDate" hidden="1"/>
          <p:cNvSpPr txBox="1"/>
          <p:nvPr>
            <p:custDataLst>
              <p:tags r:id="rId36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22" name="OTLSHAPE_T_376b527e328a445285f878199704000c_ShapePercentage" hidden="1"/>
          <p:cNvSpPr/>
          <p:nvPr>
            <p:custDataLst>
              <p:tags r:id="rId37"/>
            </p:custDataLst>
          </p:nvPr>
        </p:nvSpPr>
        <p:spPr>
          <a:xfrm>
            <a:off x="7238353" y="464557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OTLSHAPE_T_376b527e328a445285f878199704000c_Duration" hidden="1"/>
          <p:cNvSpPr txBox="1"/>
          <p:nvPr>
            <p:custDataLst>
              <p:tags r:id="rId38"/>
            </p:custDataLst>
          </p:nvPr>
        </p:nvSpPr>
        <p:spPr>
          <a:xfrm>
            <a:off x="0" y="463025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180 days</a:t>
            </a:r>
          </a:p>
        </p:txBody>
      </p:sp>
      <p:sp>
        <p:nvSpPr>
          <p:cNvPr id="824" name="OTLSHAPE_T_376b527e328a445285f878199704000c_TextPercentage" hidden="1"/>
          <p:cNvSpPr txBox="1"/>
          <p:nvPr>
            <p:custDataLst>
              <p:tags r:id="rId39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25" name="OTLSHAPE_T_376b527e328a445285f878199704000c_StartDate" hidden="1"/>
          <p:cNvSpPr txBox="1"/>
          <p:nvPr>
            <p:custDataLst>
              <p:tags r:id="rId40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26" name="OTLSHAPE_T_376b527e328a445285f878199704000c_EndDate" hidden="1"/>
          <p:cNvSpPr txBox="1"/>
          <p:nvPr>
            <p:custDataLst>
              <p:tags r:id="rId41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010" name="Footer Placeholder 400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Capital Projects Update - 2017/04/18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544251" y="1384995"/>
            <a:ext cx="7103497" cy="4957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52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1284" y="1481645"/>
            <a:ext cx="6573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tx2"/>
                </a:solidFill>
                <a:latin typeface="Gill Sans"/>
              </a:rPr>
              <a:t>3. Use a team approach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5625" y="2425089"/>
            <a:ext cx="789709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Involve many people early and often.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>
              <a:solidFill>
                <a:schemeClr val="tx2"/>
              </a:solidFill>
              <a:latin typeface="Gill Sans"/>
            </a:endParaRPr>
          </a:p>
          <a:p>
            <a:pPr marL="1314450" lvl="2" indent="-400050">
              <a:spcAft>
                <a:spcPts val="600"/>
              </a:spcAft>
              <a:buFont typeface="+mj-lt"/>
              <a:buAutoNum type="romanLcPeriod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Of coarse the construction management team</a:t>
            </a:r>
          </a:p>
          <a:p>
            <a:pPr marL="1714500" lvl="3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DES, agency, A/E consultants, contractors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romanLcPeriod"/>
            </a:pPr>
            <a:endParaRPr lang="en-US" dirty="0">
              <a:solidFill>
                <a:schemeClr val="tx2"/>
              </a:solidFill>
              <a:latin typeface="Gill Sans"/>
            </a:endParaRPr>
          </a:p>
          <a:p>
            <a:pPr marL="1257300" lvl="2" indent="-342900">
              <a:spcAft>
                <a:spcPts val="600"/>
              </a:spcAft>
              <a:buFont typeface="+mj-lt"/>
              <a:buAutoNum type="romanLcPeriod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Identify value added stakeholders.</a:t>
            </a:r>
          </a:p>
          <a:p>
            <a:pPr marL="1714500" lvl="3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Regulatory agencies, administrators, faculty, staff and students</a:t>
            </a:r>
          </a:p>
        </p:txBody>
      </p:sp>
    </p:spTree>
    <p:extLst>
      <p:ext uri="{BB962C8B-B14F-4D97-AF65-F5344CB8AC3E}">
        <p14:creationId xmlns:p14="http://schemas.microsoft.com/office/powerpoint/2010/main" val="2989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3555" y="1498252"/>
            <a:ext cx="8714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tx2"/>
                </a:solidFill>
                <a:latin typeface="Gill Sans"/>
              </a:rPr>
              <a:t>4.  Start early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5625" y="2425089"/>
            <a:ext cx="836987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Define project needs, scope and costs prior to start of biennium.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>
              <a:solidFill>
                <a:schemeClr val="tx2"/>
              </a:solidFill>
              <a:latin typeface="Gill Sans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Submit PWR’s right away (July 01).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 smtClean="0">
              <a:solidFill>
                <a:schemeClr val="tx2"/>
              </a:solidFill>
              <a:latin typeface="Gill Sans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Meet with E&amp;AS PM to plan selections, design and construction schedules for the biennium.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 smtClean="0">
              <a:solidFill>
                <a:schemeClr val="tx2"/>
              </a:solidFill>
              <a:latin typeface="Gill Sans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Identify long lead items across all projects and order as early as feasible.</a:t>
            </a:r>
          </a:p>
        </p:txBody>
      </p:sp>
    </p:spTree>
    <p:extLst>
      <p:ext uri="{BB962C8B-B14F-4D97-AF65-F5344CB8AC3E}">
        <p14:creationId xmlns:p14="http://schemas.microsoft.com/office/powerpoint/2010/main" val="1159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6010" y="1481117"/>
            <a:ext cx="8714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tx2"/>
                </a:solidFill>
                <a:latin typeface="Gill Sans"/>
              </a:rPr>
              <a:t>5.  </a:t>
            </a:r>
            <a:r>
              <a:rPr lang="en-US" sz="3200" b="1" dirty="0" smtClean="0">
                <a:solidFill>
                  <a:schemeClr val="tx2"/>
                </a:solidFill>
                <a:latin typeface="Gill Sans"/>
              </a:rPr>
              <a:t>Know </a:t>
            </a:r>
            <a:r>
              <a:rPr lang="en-US" sz="3200" b="1" dirty="0">
                <a:solidFill>
                  <a:schemeClr val="tx2"/>
                </a:solidFill>
                <a:latin typeface="Gill Sans"/>
              </a:rPr>
              <a:t>the project status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5625" y="2425089"/>
            <a:ext cx="78970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Where are the budgets at key milestones?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>
              <a:solidFill>
                <a:schemeClr val="tx2"/>
              </a:solidFill>
              <a:latin typeface="Gill Sans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Is the project schedule at risk of scope creep or unforeseen conditions?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 smtClean="0">
              <a:solidFill>
                <a:schemeClr val="tx2"/>
              </a:solidFill>
              <a:latin typeface="Gill Sans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Budget savings and/or shortfalls should be anticipated prior to project closeout.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 smtClean="0">
              <a:solidFill>
                <a:schemeClr val="tx2"/>
              </a:solidFill>
              <a:latin typeface="Gill Sans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Budget shifts should be made to create new projects or cover existing project shortages as early as the commitments can be made.</a:t>
            </a:r>
          </a:p>
        </p:txBody>
      </p:sp>
    </p:spTree>
    <p:extLst>
      <p:ext uri="{BB962C8B-B14F-4D97-AF65-F5344CB8AC3E}">
        <p14:creationId xmlns:p14="http://schemas.microsoft.com/office/powerpoint/2010/main" val="16393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63752" y="1148278"/>
            <a:ext cx="794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tx2"/>
                </a:solidFill>
                <a:latin typeface="Gill Sans"/>
              </a:rPr>
              <a:t>Where does all of this lead us?</a:t>
            </a:r>
            <a:endParaRPr lang="en-US" sz="3200" b="1" dirty="0">
              <a:solidFill>
                <a:schemeClr val="tx2"/>
              </a:solidFill>
              <a:latin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752" y="2157332"/>
            <a:ext cx="2424105" cy="3618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721" y="2157332"/>
            <a:ext cx="3444223" cy="361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416" y="2160639"/>
            <a:ext cx="2953690" cy="3103471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10222" r="15822" b="1316"/>
          <a:stretch/>
        </p:blipFill>
        <p:spPr bwMode="auto">
          <a:xfrm>
            <a:off x="1638301" y="2038350"/>
            <a:ext cx="724496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1790306" y="1118557"/>
            <a:ext cx="8613950" cy="483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Minor Project Expenditure Patterns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</a:rPr>
              <a:t>34 Community &amp; Technical Colleges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8629" y="3111548"/>
            <a:ext cx="182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2015-17 All Colleges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thru December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81276" y="5802025"/>
            <a:ext cx="6448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Fiscal Month 24 includes closing adjustments.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8628" y="2221009"/>
            <a:ext cx="1928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DEA900"/>
                </a:solidFill>
              </a:rPr>
              <a:t>2015-17 Top 5 Colleges</a:t>
            </a:r>
          </a:p>
          <a:p>
            <a:r>
              <a:rPr lang="en-US" sz="1400" b="1" dirty="0">
                <a:solidFill>
                  <a:srgbClr val="DEA900"/>
                </a:solidFill>
              </a:rPr>
              <a:t>thru December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2784909" y="2038350"/>
            <a:ext cx="0" cy="32257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3312694" y="2038350"/>
            <a:ext cx="0" cy="32257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6406214" y="2038351"/>
            <a:ext cx="0" cy="3225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5899851" y="2038351"/>
            <a:ext cx="0" cy="3225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rrow: Left-Right 22"/>
          <p:cNvSpPr/>
          <p:nvPr/>
        </p:nvSpPr>
        <p:spPr>
          <a:xfrm>
            <a:off x="2794871" y="2889851"/>
            <a:ext cx="517823" cy="107722"/>
          </a:xfrm>
          <a:prstGeom prst="left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row: Left-Right 24"/>
          <p:cNvSpPr/>
          <p:nvPr/>
        </p:nvSpPr>
        <p:spPr>
          <a:xfrm>
            <a:off x="5909812" y="2889851"/>
            <a:ext cx="496402" cy="107722"/>
          </a:xfrm>
          <a:prstGeom prst="left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50709" y="2789824"/>
            <a:ext cx="1323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Summer Breaks</a:t>
            </a:r>
          </a:p>
        </p:txBody>
      </p:sp>
      <p:cxnSp>
        <p:nvCxnSpPr>
          <p:cNvPr id="27" name="Straight Connector 26"/>
          <p:cNvCxnSpPr>
            <a:stCxn id="23" idx="7"/>
            <a:endCxn id="24" idx="1"/>
          </p:cNvCxnSpPr>
          <p:nvPr/>
        </p:nvCxnSpPr>
        <p:spPr>
          <a:xfrm>
            <a:off x="3312694" y="2943712"/>
            <a:ext cx="638015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5" idx="3"/>
          </p:cNvCxnSpPr>
          <p:nvPr/>
        </p:nvCxnSpPr>
        <p:spPr>
          <a:xfrm>
            <a:off x="5274275" y="2943712"/>
            <a:ext cx="635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0" name="TextBox 5119"/>
          <p:cNvSpPr txBox="1"/>
          <p:nvPr/>
        </p:nvSpPr>
        <p:spPr>
          <a:xfrm>
            <a:off x="2460054" y="549237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July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39181" y="5502073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59530" y="5489358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79879" y="5488725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July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00229" y="548872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April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19356" y="550207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39705" y="5502074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35683" y="5501703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June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22640" y="550170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April</a:t>
            </a:r>
          </a:p>
        </p:txBody>
      </p:sp>
      <p:cxnSp>
        <p:nvCxnSpPr>
          <p:cNvPr id="5122" name="Straight Connector 5121"/>
          <p:cNvCxnSpPr/>
          <p:nvPr/>
        </p:nvCxnSpPr>
        <p:spPr>
          <a:xfrm flipH="1">
            <a:off x="2502196" y="3604373"/>
            <a:ext cx="4593265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02195" y="2744229"/>
            <a:ext cx="4593265" cy="0"/>
          </a:xfrm>
          <a:prstGeom prst="line">
            <a:avLst/>
          </a:prstGeom>
          <a:ln w="25400">
            <a:solidFill>
              <a:srgbClr val="DEA9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96896" y="356469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53%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96896" y="276612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DEA900"/>
                </a:solidFill>
              </a:rPr>
              <a:t>81%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98465" y="3902077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47%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96896" y="405060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45%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502196" y="2160639"/>
            <a:ext cx="615731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638301" y="2160639"/>
            <a:ext cx="27136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8477" y="2022139"/>
            <a:ext cx="1274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Target spend line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586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1919616" y="965181"/>
            <a:ext cx="8355330" cy="483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Best Practices for Completing Minor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329" y="1588770"/>
            <a:ext cx="9027667" cy="43459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7013" y="6077956"/>
            <a:ext cx="3757362" cy="338554"/>
          </a:xfrm>
          <a:prstGeom prst="rect">
            <a:avLst/>
          </a:prstGeom>
          <a:gradFill flip="none" rotWithShape="1">
            <a:gsLst>
              <a:gs pos="100000">
                <a:srgbClr val="D3FFD3"/>
              </a:gs>
              <a:gs pos="100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16200000" scaled="0"/>
            <a:tileRect/>
          </a:gradFill>
          <a:ln w="19050" cap="rnd">
            <a:solidFill>
              <a:schemeClr val="dk1"/>
            </a:solidFill>
            <a:prstDash val="solid"/>
            <a:rou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latin typeface="Gill Sans"/>
              </a:rPr>
              <a:t>Common Themes (Success Strategies)</a:t>
            </a:r>
          </a:p>
        </p:txBody>
      </p:sp>
    </p:spTree>
    <p:extLst>
      <p:ext uri="{BB962C8B-B14F-4D97-AF65-F5344CB8AC3E}">
        <p14:creationId xmlns:p14="http://schemas.microsoft.com/office/powerpoint/2010/main" val="3000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743" y="1303813"/>
            <a:ext cx="3189212" cy="47610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00956" y="2258008"/>
            <a:ext cx="5567045" cy="1426348"/>
          </a:xfrm>
        </p:spPr>
        <p:txBody>
          <a:bodyPr>
            <a:normAutofit fontScale="90000"/>
          </a:bodyPr>
          <a:lstStyle/>
          <a:p>
            <a:r>
              <a:rPr lang="en-US" dirty="0"/>
              <a:t>Story about Timeout with Aunt Marsha</a:t>
            </a:r>
          </a:p>
        </p:txBody>
      </p:sp>
    </p:spTree>
    <p:extLst>
      <p:ext uri="{BB962C8B-B14F-4D97-AF65-F5344CB8AC3E}">
        <p14:creationId xmlns:p14="http://schemas.microsoft.com/office/powerpoint/2010/main" val="41622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58" y="859893"/>
            <a:ext cx="3126524" cy="2499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941" y="859893"/>
            <a:ext cx="4445818" cy="24991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899224"/>
            <a:ext cx="12192000" cy="910901"/>
          </a:xfrm>
        </p:spPr>
        <p:txBody>
          <a:bodyPr>
            <a:normAutofit/>
          </a:bodyPr>
          <a:lstStyle/>
          <a:p>
            <a:r>
              <a:rPr lang="en-US" dirty="0"/>
              <a:t>1-hour in the corner or Kiss and makeup</a:t>
            </a:r>
          </a:p>
        </p:txBody>
      </p:sp>
    </p:spTree>
    <p:extLst>
      <p:ext uri="{BB962C8B-B14F-4D97-AF65-F5344CB8AC3E}">
        <p14:creationId xmlns:p14="http://schemas.microsoft.com/office/powerpoint/2010/main" val="16717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902236"/>
            <a:ext cx="11410950" cy="898363"/>
          </a:xfrm>
        </p:spPr>
        <p:txBody>
          <a:bodyPr>
            <a:normAutofit/>
          </a:bodyPr>
          <a:lstStyle/>
          <a:p>
            <a:r>
              <a:rPr lang="en-US" dirty="0"/>
              <a:t>Fast </a:t>
            </a:r>
            <a:r>
              <a:rPr lang="en-US" dirty="0" smtClean="0"/>
              <a:t>Forward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286" y="969231"/>
            <a:ext cx="4581428" cy="2588271"/>
          </a:xfrm>
          <a:prstGeom prst="rect">
            <a:avLst/>
          </a:prstGeom>
        </p:spPr>
      </p:pic>
      <p:sp>
        <p:nvSpPr>
          <p:cNvPr id="2" name="Action Button: End 1">
            <a:hlinkClick r:id="" action="ppaction://hlinkshowjump?jump=nextslide" highlightClick="1"/>
          </p:cNvPr>
          <p:cNvSpPr/>
          <p:nvPr/>
        </p:nvSpPr>
        <p:spPr>
          <a:xfrm>
            <a:off x="7777114" y="4162425"/>
            <a:ext cx="609600" cy="485775"/>
          </a:xfrm>
          <a:prstGeom prst="actionButtonEnd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10222" r="15822" b="1316"/>
          <a:stretch/>
        </p:blipFill>
        <p:spPr bwMode="auto">
          <a:xfrm>
            <a:off x="1638301" y="2038350"/>
            <a:ext cx="724496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1790306" y="1118557"/>
            <a:ext cx="8613950" cy="483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Minor Project Expenditure Patterns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</a:rPr>
              <a:t>34 Community &amp; Technical Colleges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8629" y="3111548"/>
            <a:ext cx="182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2015-17 All Colleges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thru December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81276" y="5802025"/>
            <a:ext cx="6448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Fiscal Month 24 includes closing adjustments.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2784909" y="2038350"/>
            <a:ext cx="0" cy="32257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3312694" y="2038350"/>
            <a:ext cx="0" cy="32257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6406214" y="2038351"/>
            <a:ext cx="0" cy="3225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5899851" y="2038351"/>
            <a:ext cx="0" cy="3225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rrow: Left-Right 22"/>
          <p:cNvSpPr/>
          <p:nvPr/>
        </p:nvSpPr>
        <p:spPr>
          <a:xfrm>
            <a:off x="2794871" y="2889851"/>
            <a:ext cx="517823" cy="107722"/>
          </a:xfrm>
          <a:prstGeom prst="left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row: Left-Right 24"/>
          <p:cNvSpPr/>
          <p:nvPr/>
        </p:nvSpPr>
        <p:spPr>
          <a:xfrm>
            <a:off x="5909812" y="2889851"/>
            <a:ext cx="496402" cy="107722"/>
          </a:xfrm>
          <a:prstGeom prst="left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50709" y="2789824"/>
            <a:ext cx="1323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Summer Breaks</a:t>
            </a:r>
          </a:p>
        </p:txBody>
      </p:sp>
      <p:cxnSp>
        <p:nvCxnSpPr>
          <p:cNvPr id="27" name="Straight Connector 26"/>
          <p:cNvCxnSpPr>
            <a:stCxn id="23" idx="7"/>
            <a:endCxn id="24" idx="1"/>
          </p:cNvCxnSpPr>
          <p:nvPr/>
        </p:nvCxnSpPr>
        <p:spPr>
          <a:xfrm>
            <a:off x="3312694" y="2943712"/>
            <a:ext cx="638015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5" idx="3"/>
          </p:cNvCxnSpPr>
          <p:nvPr/>
        </p:nvCxnSpPr>
        <p:spPr>
          <a:xfrm>
            <a:off x="5274275" y="2943712"/>
            <a:ext cx="635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0" name="TextBox 5119"/>
          <p:cNvSpPr txBox="1"/>
          <p:nvPr/>
        </p:nvSpPr>
        <p:spPr>
          <a:xfrm>
            <a:off x="2460054" y="549237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July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39181" y="5502073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59530" y="5489358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79879" y="5488725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July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00229" y="548872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April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19356" y="550207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39705" y="5502074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35683" y="5501703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June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22640" y="550170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April</a:t>
            </a:r>
          </a:p>
        </p:txBody>
      </p:sp>
      <p:cxnSp>
        <p:nvCxnSpPr>
          <p:cNvPr id="5122" name="Straight Connector 5121"/>
          <p:cNvCxnSpPr/>
          <p:nvPr/>
        </p:nvCxnSpPr>
        <p:spPr>
          <a:xfrm flipH="1">
            <a:off x="2502196" y="3604373"/>
            <a:ext cx="4593265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96896" y="356469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53%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98465" y="3902077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47</a:t>
            </a:r>
            <a:r>
              <a:rPr lang="en-US" sz="1200" b="1" dirty="0" smtClean="0">
                <a:solidFill>
                  <a:srgbClr val="C00000"/>
                </a:solidFill>
              </a:rPr>
              <a:t>% 2013-15 (Dec)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96896" y="4050605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45</a:t>
            </a:r>
            <a:r>
              <a:rPr lang="en-US" sz="1200" b="1" dirty="0" smtClean="0">
                <a:solidFill>
                  <a:srgbClr val="0070C0"/>
                </a:solidFill>
              </a:rPr>
              <a:t>% 2011-13 (Dec)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5126" name="Picture 5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509" y="3917360"/>
            <a:ext cx="1947866" cy="1339464"/>
          </a:xfrm>
          <a:prstGeom prst="rect">
            <a:avLst/>
          </a:prstGeom>
          <a:ln w="19050">
            <a:solidFill>
              <a:schemeClr val="dk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659507" y="2946863"/>
            <a:ext cx="1969609" cy="95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0070C0"/>
                </a:solidFill>
              </a:rPr>
              <a:t>2011-13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Spent 60.6%</a:t>
            </a:r>
          </a:p>
          <a:p>
            <a:r>
              <a:rPr lang="en-US" sz="1400" b="1" dirty="0" err="1">
                <a:solidFill>
                  <a:srgbClr val="0070C0"/>
                </a:solidFill>
              </a:rPr>
              <a:t>Reapprop</a:t>
            </a:r>
            <a:r>
              <a:rPr lang="en-US" sz="1400" b="1" dirty="0">
                <a:solidFill>
                  <a:srgbClr val="0070C0"/>
                </a:solidFill>
              </a:rPr>
              <a:t> 39.4%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Lapsed 0.0%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9507" y="1992756"/>
            <a:ext cx="1969609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</a:rPr>
              <a:t>2013-15 - $68M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Spent 89.3% = $61M</a:t>
            </a:r>
          </a:p>
          <a:p>
            <a:r>
              <a:rPr lang="en-US" sz="1400" b="1" dirty="0" err="1">
                <a:solidFill>
                  <a:srgbClr val="C00000"/>
                </a:solidFill>
              </a:rPr>
              <a:t>Reapprop</a:t>
            </a:r>
            <a:r>
              <a:rPr lang="en-US" sz="1400" b="1" dirty="0">
                <a:solidFill>
                  <a:srgbClr val="C00000"/>
                </a:solidFill>
              </a:rPr>
              <a:t> 6.1% = $4.1M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Lapsed 4.6% = $3.1M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502196" y="2160639"/>
            <a:ext cx="615731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638301" y="2160639"/>
            <a:ext cx="27136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8477" y="2022139"/>
            <a:ext cx="1274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Target spend line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489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0306" y="2670464"/>
            <a:ext cx="8613950" cy="3397464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7013" y="6077956"/>
            <a:ext cx="3757362" cy="338554"/>
          </a:xfrm>
          <a:prstGeom prst="rect">
            <a:avLst/>
          </a:prstGeom>
          <a:gradFill flip="none" rotWithShape="1">
            <a:gsLst>
              <a:gs pos="100000">
                <a:srgbClr val="D3FFD3"/>
              </a:gs>
              <a:gs pos="100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16200000" scaled="0"/>
            <a:tileRect/>
          </a:gradFill>
          <a:ln w="19050" cap="rnd">
            <a:solidFill>
              <a:schemeClr val="dk1"/>
            </a:solidFill>
            <a:prstDash val="solid"/>
            <a:rou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latin typeface="Gill Sans"/>
              </a:rPr>
              <a:t>Common Themes (Success Strategies)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247" y="1022706"/>
            <a:ext cx="7036068" cy="46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6817" y="1495545"/>
            <a:ext cx="8877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Gill Sans"/>
              </a:rPr>
              <a:t>Provide </a:t>
            </a:r>
            <a:r>
              <a:rPr lang="en-US" sz="2800" b="1" dirty="0" smtClean="0">
                <a:solidFill>
                  <a:schemeClr val="tx2"/>
                </a:solidFill>
                <a:latin typeface="Gill Sans"/>
              </a:rPr>
              <a:t>leadership</a:t>
            </a:r>
            <a:endParaRPr lang="en-US" sz="2800" b="1" dirty="0">
              <a:solidFill>
                <a:schemeClr val="tx2"/>
              </a:solidFill>
              <a:latin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5625" y="2425089"/>
            <a:ext cx="78970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Create a vision for the Goal.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>
              <a:solidFill>
                <a:schemeClr val="tx2"/>
              </a:solidFill>
              <a:latin typeface="Gill Sans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Motivate and inspire people to engage with the vision.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 smtClean="0">
              <a:solidFill>
                <a:schemeClr val="tx2"/>
              </a:solidFill>
              <a:latin typeface="Gill Sans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Coach and build a team to effectively achieve the goal.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 smtClean="0">
              <a:solidFill>
                <a:schemeClr val="tx2"/>
              </a:solidFill>
              <a:latin typeface="Gill Sans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solidFill>
                  <a:schemeClr val="tx2"/>
                </a:solidFill>
                <a:latin typeface="Gill Sans"/>
              </a:rPr>
              <a:t>Manage delivery toward accomplishing the </a:t>
            </a:r>
            <a:r>
              <a:rPr lang="en-US" dirty="0" smtClean="0">
                <a:solidFill>
                  <a:schemeClr val="tx2"/>
                </a:solidFill>
                <a:latin typeface="Gill Sans"/>
              </a:rPr>
              <a:t>goal.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150" y="2220611"/>
            <a:ext cx="4035985" cy="26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45625" y="2425089"/>
            <a:ext cx="789709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Administrative tasks.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 smtClean="0">
              <a:solidFill>
                <a:schemeClr val="tx2"/>
              </a:solidFill>
              <a:latin typeface="Gill Sans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Delivery methods.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>
              <a:solidFill>
                <a:schemeClr val="tx2"/>
              </a:solidFill>
              <a:latin typeface="Gill Sans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Consultant/contractor selection.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>
              <a:solidFill>
                <a:schemeClr val="tx2"/>
              </a:solidFill>
              <a:latin typeface="Gill Sans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Team meetings.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 smtClean="0">
              <a:solidFill>
                <a:schemeClr val="tx2"/>
              </a:solidFill>
              <a:latin typeface="Gill Sans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solidFill>
                  <a:schemeClr val="tx2"/>
                </a:solidFill>
                <a:latin typeface="Gill Sans"/>
              </a:rPr>
              <a:t>D</a:t>
            </a:r>
            <a:r>
              <a:rPr lang="en-US" dirty="0" smtClean="0">
                <a:solidFill>
                  <a:schemeClr val="tx2"/>
                </a:solidFill>
                <a:latin typeface="Gill Sans"/>
              </a:rPr>
              <a:t>ocument development, permitting, construction and closeout.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endParaRPr lang="en-US" dirty="0">
              <a:solidFill>
                <a:schemeClr val="tx2"/>
              </a:solidFill>
              <a:latin typeface="Gill Sans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/>
                </a:solidFill>
                <a:latin typeface="Gill Sans"/>
              </a:rPr>
              <a:t>Furnishing, moving, setup, and occupancy.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86817" y="1495545"/>
            <a:ext cx="8877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en-US" sz="2800" b="1" dirty="0" smtClean="0">
                <a:solidFill>
                  <a:schemeClr val="tx2"/>
                </a:solidFill>
                <a:latin typeface="Gill Sans"/>
              </a:rPr>
              <a:t>Schedule everything</a:t>
            </a:r>
            <a:endParaRPr lang="en-US" sz="2800" b="1" dirty="0">
              <a:solidFill>
                <a:schemeClr val="tx2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160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Rectangle 803"/>
          <p:cNvSpPr/>
          <p:nvPr/>
        </p:nvSpPr>
        <p:spPr>
          <a:xfrm>
            <a:off x="3019868" y="461665"/>
            <a:ext cx="618586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MS Project Schedule</a:t>
            </a:r>
            <a:endParaRPr kumimoji="0" lang="en-US" sz="2000" b="0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TLSHAPE_T_b3c0c727b0434b85af2dbd22ac39f6ec_ShapePercentage" hidden="1"/>
          <p:cNvSpPr/>
          <p:nvPr>
            <p:custDataLst>
              <p:tags r:id="rId2"/>
            </p:custDataLst>
          </p:nvPr>
        </p:nvSpPr>
        <p:spPr>
          <a:xfrm>
            <a:off x="1140326" y="189094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TLSHAPE_T_b3c0c727b0434b85af2dbd22ac39f6ec_Duration" hidden="1"/>
          <p:cNvSpPr txBox="1"/>
          <p:nvPr>
            <p:custDataLst>
              <p:tags r:id="rId3"/>
            </p:custDataLst>
          </p:nvPr>
        </p:nvSpPr>
        <p:spPr>
          <a:xfrm>
            <a:off x="0" y="186012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25 days</a:t>
            </a:r>
          </a:p>
        </p:txBody>
      </p:sp>
      <p:sp>
        <p:nvSpPr>
          <p:cNvPr id="26" name="OTLSHAPE_T_b3c0c727b0434b85af2dbd22ac39f6ec_TextPercentage" hidden="1"/>
          <p:cNvSpPr txBox="1"/>
          <p:nvPr>
            <p:custDataLst>
              <p:tags r:id="rId4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T_b3c0c727b0434b85af2dbd22ac39f6ec_StartDate" hidden="1"/>
          <p:cNvSpPr txBox="1"/>
          <p:nvPr>
            <p:custDataLst>
              <p:tags r:id="rId5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T_b3c0c727b0434b85af2dbd22ac39f6ec_EndDate" hidden="1"/>
          <p:cNvSpPr txBox="1"/>
          <p:nvPr>
            <p:custDataLst>
              <p:tags r:id="rId6"/>
            </p:custDataLst>
          </p:nvPr>
        </p:nvSpPr>
        <p:spPr>
          <a:xfrm>
            <a:off x="0" y="20151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288" name="OTLSHAPE_T_d2ef888bfb50417b9a68a0cca593096e_ShapePercentage" hidden="1"/>
          <p:cNvSpPr/>
          <p:nvPr>
            <p:custDataLst>
              <p:tags r:id="rId7"/>
            </p:custDataLst>
          </p:nvPr>
        </p:nvSpPr>
        <p:spPr>
          <a:xfrm>
            <a:off x="2060783" y="229548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9" name="OTLSHAPE_T_d2ef888bfb50417b9a68a0cca593096e_Duration" hidden="1"/>
          <p:cNvSpPr txBox="1"/>
          <p:nvPr>
            <p:custDataLst>
              <p:tags r:id="rId8"/>
            </p:custDataLst>
          </p:nvPr>
        </p:nvSpPr>
        <p:spPr>
          <a:xfrm>
            <a:off x="0" y="226466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20 days</a:t>
            </a:r>
          </a:p>
        </p:txBody>
      </p:sp>
      <p:sp>
        <p:nvSpPr>
          <p:cNvPr id="4290" name="OTLSHAPE_T_d2ef888bfb50417b9a68a0cca593096e_TextPercentage" hidden="1"/>
          <p:cNvSpPr txBox="1"/>
          <p:nvPr>
            <p:custDataLst>
              <p:tags r:id="rId9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291" name="OTLSHAPE_T_d2ef888bfb50417b9a68a0cca593096e_StartDate" hidden="1"/>
          <p:cNvSpPr txBox="1"/>
          <p:nvPr>
            <p:custDataLst>
              <p:tags r:id="rId10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292" name="OTLSHAPE_T_d2ef888bfb50417b9a68a0cca593096e_EndDate" hidden="1"/>
          <p:cNvSpPr txBox="1"/>
          <p:nvPr>
            <p:custDataLst>
              <p:tags r:id="rId11"/>
            </p:custDataLst>
          </p:nvPr>
        </p:nvSpPr>
        <p:spPr>
          <a:xfrm>
            <a:off x="0" y="24196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296" name="OTLSHAPE_T_dc2870348169408b8c7226f727b68399_ShapePercentage" hidden="1"/>
          <p:cNvSpPr/>
          <p:nvPr>
            <p:custDataLst>
              <p:tags r:id="rId12"/>
            </p:custDataLst>
          </p:nvPr>
        </p:nvSpPr>
        <p:spPr>
          <a:xfrm>
            <a:off x="910212" y="270002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7" name="OTLSHAPE_T_dc2870348169408b8c7226f727b68399_Duration" hidden="1"/>
          <p:cNvSpPr txBox="1"/>
          <p:nvPr>
            <p:custDataLst>
              <p:tags r:id="rId13"/>
            </p:custDataLst>
          </p:nvPr>
        </p:nvSpPr>
        <p:spPr>
          <a:xfrm>
            <a:off x="0" y="266920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15 days</a:t>
            </a:r>
          </a:p>
        </p:txBody>
      </p:sp>
      <p:sp>
        <p:nvSpPr>
          <p:cNvPr id="4298" name="OTLSHAPE_T_dc2870348169408b8c7226f727b68399_TextPercentage" hidden="1"/>
          <p:cNvSpPr txBox="1"/>
          <p:nvPr>
            <p:custDataLst>
              <p:tags r:id="rId14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299" name="OTLSHAPE_T_dc2870348169408b8c7226f727b68399_StartDate" hidden="1"/>
          <p:cNvSpPr txBox="1"/>
          <p:nvPr>
            <p:custDataLst>
              <p:tags r:id="rId15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0" name="OTLSHAPE_T_dc2870348169408b8c7226f727b68399_EndDate" hidden="1"/>
          <p:cNvSpPr txBox="1"/>
          <p:nvPr>
            <p:custDataLst>
              <p:tags r:id="rId16"/>
            </p:custDataLst>
          </p:nvPr>
        </p:nvSpPr>
        <p:spPr>
          <a:xfrm>
            <a:off x="0" y="2824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4" name="OTLSHAPE_T_1c0ec4bf14164f74866ab85d8942fd91_ShapePercentage" hidden="1"/>
          <p:cNvSpPr/>
          <p:nvPr>
            <p:custDataLst>
              <p:tags r:id="rId17"/>
            </p:custDataLst>
          </p:nvPr>
        </p:nvSpPr>
        <p:spPr>
          <a:xfrm>
            <a:off x="1025269" y="310455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5" name="OTLSHAPE_T_1c0ec4bf14164f74866ab85d8942fd91_Duration" hidden="1"/>
          <p:cNvSpPr txBox="1"/>
          <p:nvPr>
            <p:custDataLst>
              <p:tags r:id="rId18"/>
            </p:custDataLst>
          </p:nvPr>
        </p:nvSpPr>
        <p:spPr>
          <a:xfrm>
            <a:off x="0" y="307373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15 days</a:t>
            </a:r>
          </a:p>
        </p:txBody>
      </p:sp>
      <p:sp>
        <p:nvSpPr>
          <p:cNvPr id="4306" name="OTLSHAPE_T_1c0ec4bf14164f74866ab85d8942fd91_TextPercentage" hidden="1"/>
          <p:cNvSpPr txBox="1"/>
          <p:nvPr>
            <p:custDataLst>
              <p:tags r:id="rId19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307" name="OTLSHAPE_T_1c0ec4bf14164f74866ab85d8942fd91_StartDate" hidden="1"/>
          <p:cNvSpPr txBox="1"/>
          <p:nvPr>
            <p:custDataLst>
              <p:tags r:id="rId20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08" name="OTLSHAPE_T_1c0ec4bf14164f74866ab85d8942fd91_EndDate" hidden="1"/>
          <p:cNvSpPr txBox="1"/>
          <p:nvPr>
            <p:custDataLst>
              <p:tags r:id="rId21"/>
            </p:custDataLst>
          </p:nvPr>
        </p:nvSpPr>
        <p:spPr>
          <a:xfrm>
            <a:off x="0" y="32287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312" name="OTLSHAPE_T_9f0a269a9a5941b9b6b36d3274944be1_ShapePercentage" hidden="1"/>
          <p:cNvSpPr/>
          <p:nvPr>
            <p:custDataLst>
              <p:tags r:id="rId22"/>
            </p:custDataLst>
          </p:nvPr>
        </p:nvSpPr>
        <p:spPr>
          <a:xfrm>
            <a:off x="2405954" y="350909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3" name="OTLSHAPE_T_9f0a269a9a5941b9b6b36d3274944be1_Duration" hidden="1"/>
          <p:cNvSpPr txBox="1"/>
          <p:nvPr>
            <p:custDataLst>
              <p:tags r:id="rId23"/>
            </p:custDataLst>
          </p:nvPr>
        </p:nvSpPr>
        <p:spPr>
          <a:xfrm>
            <a:off x="0" y="3478276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5 days</a:t>
            </a:r>
          </a:p>
        </p:txBody>
      </p:sp>
      <p:sp>
        <p:nvSpPr>
          <p:cNvPr id="4314" name="OTLSHAPE_T_9f0a269a9a5941b9b6b36d3274944be1_TextPercentage" hidden="1"/>
          <p:cNvSpPr txBox="1"/>
          <p:nvPr>
            <p:custDataLst>
              <p:tags r:id="rId24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00" name="OTLSHAPE_T_9f0a269a9a5941b9b6b36d3274944be1_StartDate" hidden="1"/>
          <p:cNvSpPr txBox="1"/>
          <p:nvPr>
            <p:custDataLst>
              <p:tags r:id="rId25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1" name="OTLSHAPE_T_9f0a269a9a5941b9b6b36d3274944be1_EndDate" hidden="1"/>
          <p:cNvSpPr txBox="1"/>
          <p:nvPr>
            <p:custDataLst>
              <p:tags r:id="rId26"/>
            </p:custDataLst>
          </p:nvPr>
        </p:nvSpPr>
        <p:spPr>
          <a:xfrm>
            <a:off x="0" y="36333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6" name="OTLSHAPE_T_b81d773b80be43fe9963ef8dc78b2cca_ShapePercentage" hidden="1"/>
          <p:cNvSpPr/>
          <p:nvPr>
            <p:custDataLst>
              <p:tags r:id="rId27"/>
            </p:custDataLst>
          </p:nvPr>
        </p:nvSpPr>
        <p:spPr>
          <a:xfrm>
            <a:off x="2521012" y="388281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OTLSHAPE_T_b81d773b80be43fe9963ef8dc78b2cca_Duration" hidden="1"/>
          <p:cNvSpPr txBox="1"/>
          <p:nvPr>
            <p:custDataLst>
              <p:tags r:id="rId28"/>
            </p:custDataLst>
          </p:nvPr>
        </p:nvSpPr>
        <p:spPr>
          <a:xfrm>
            <a:off x="0" y="3882813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102 days</a:t>
            </a:r>
          </a:p>
        </p:txBody>
      </p:sp>
      <p:sp>
        <p:nvSpPr>
          <p:cNvPr id="808" name="OTLSHAPE_T_b81d773b80be43fe9963ef8dc78b2cca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09" name="OTLSHAPE_T_b81d773b80be43fe9963ef8dc78b2cca_StartDate" hidden="1"/>
          <p:cNvSpPr txBox="1"/>
          <p:nvPr>
            <p:custDataLst>
              <p:tags r:id="rId30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0" name="OTLSHAPE_T_b81d773b80be43fe9963ef8dc78b2cca_EndDate" hidden="1"/>
          <p:cNvSpPr txBox="1"/>
          <p:nvPr>
            <p:custDataLst>
              <p:tags r:id="rId31"/>
            </p:custDataLst>
          </p:nvPr>
        </p:nvSpPr>
        <p:spPr>
          <a:xfrm>
            <a:off x="0" y="4037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4" name="OTLSHAPE_T_a1d4d0ec16004cd5a166489961d9a2c7_ShapePercentage" hidden="1"/>
          <p:cNvSpPr/>
          <p:nvPr>
            <p:custDataLst>
              <p:tags r:id="rId32"/>
            </p:custDataLst>
          </p:nvPr>
        </p:nvSpPr>
        <p:spPr>
          <a:xfrm>
            <a:off x="2521012" y="4256532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TLSHAPE_T_a1d4d0ec16004cd5a166489961d9a2c7_Duration" hidden="1"/>
          <p:cNvSpPr txBox="1"/>
          <p:nvPr>
            <p:custDataLst>
              <p:tags r:id="rId33"/>
            </p:custDataLst>
          </p:nvPr>
        </p:nvSpPr>
        <p:spPr>
          <a:xfrm>
            <a:off x="0" y="422571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36 days</a:t>
            </a:r>
          </a:p>
        </p:txBody>
      </p:sp>
      <p:sp>
        <p:nvSpPr>
          <p:cNvPr id="816" name="OTLSHAPE_T_a1d4d0ec16004cd5a166489961d9a2c7_TextPercentage" hidden="1"/>
          <p:cNvSpPr txBox="1"/>
          <p:nvPr>
            <p:custDataLst>
              <p:tags r:id="rId34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17" name="OTLSHAPE_T_a1d4d0ec16004cd5a166489961d9a2c7_StartDate" hidden="1"/>
          <p:cNvSpPr txBox="1"/>
          <p:nvPr>
            <p:custDataLst>
              <p:tags r:id="rId35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18" name="OTLSHAPE_T_a1d4d0ec16004cd5a166489961d9a2c7_EndDate" hidden="1"/>
          <p:cNvSpPr txBox="1"/>
          <p:nvPr>
            <p:custDataLst>
              <p:tags r:id="rId36"/>
            </p:custDataLst>
          </p:nvPr>
        </p:nvSpPr>
        <p:spPr>
          <a:xfrm>
            <a:off x="0" y="43807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22" name="OTLSHAPE_T_376b527e328a445285f878199704000c_ShapePercentage" hidden="1"/>
          <p:cNvSpPr/>
          <p:nvPr>
            <p:custDataLst>
              <p:tags r:id="rId37"/>
            </p:custDataLst>
          </p:nvPr>
        </p:nvSpPr>
        <p:spPr>
          <a:xfrm>
            <a:off x="7238353" y="464557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OTLSHAPE_T_376b527e328a445285f878199704000c_Duration" hidden="1"/>
          <p:cNvSpPr txBox="1"/>
          <p:nvPr>
            <p:custDataLst>
              <p:tags r:id="rId38"/>
            </p:custDataLst>
          </p:nvPr>
        </p:nvSpPr>
        <p:spPr>
          <a:xfrm>
            <a:off x="0" y="463025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180 days</a:t>
            </a:r>
          </a:p>
        </p:txBody>
      </p:sp>
      <p:sp>
        <p:nvSpPr>
          <p:cNvPr id="824" name="OTLSHAPE_T_376b527e328a445285f878199704000c_TextPercentage" hidden="1"/>
          <p:cNvSpPr txBox="1"/>
          <p:nvPr>
            <p:custDataLst>
              <p:tags r:id="rId39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25" name="OTLSHAPE_T_376b527e328a445285f878199704000c_StartDate" hidden="1"/>
          <p:cNvSpPr txBox="1"/>
          <p:nvPr>
            <p:custDataLst>
              <p:tags r:id="rId40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26" name="OTLSHAPE_T_376b527e328a445285f878199704000c_EndDate" hidden="1"/>
          <p:cNvSpPr txBox="1"/>
          <p:nvPr>
            <p:custDataLst>
              <p:tags r:id="rId41"/>
            </p:custDataLst>
          </p:nvPr>
        </p:nvSpPr>
        <p:spPr>
          <a:xfrm>
            <a:off x="0" y="4785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010" name="Footer Placeholder 400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Capital Projects Update - 2017/04/18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71500" y="1730175"/>
            <a:ext cx="11045441" cy="4747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8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S4wIiwiT3JpZ2luYWxBc3NlbWJseVZlcnNpb24iOiIzLjAwLjA2LjAwIiwiRWRpdGlvbiI6IkJhc2ljIiwiSXNQbHVzRWRpdGlvbiI6ZmFsc2V9LCJFZmZlY3QiOjEsIlN0eWxlIjp7IiRpZCI6IjMiLCJUaW1lYmFuZFN0eWxlIjp7IiRpZCI6IjQiLCJTY2FsZU1hcmtpbmciOjAsIlNoYXBlIjozLCJTaGFwZVN0eWxlIjp7IiRpZCI6IjUiLCJNYXJnaW4iOnsiJGlkIjoiNiIsIlRvcCI6MCwiTGVmdCI6MTAsIlJpZ2h0IjoxMCwiQm90dG9tIjowfSwiUGFkZGluZyI6eyIkaWQiOiI3IiwiVG9wIjozLCJMZWZ0IjowLCJSaWdodCI6MCwiQm90dG9tIjozfSwiQmFja2dyb3VuZCI6eyIkaWQiOiI4IiwiQ29sb3IiOnsiJGlkIjoiOSIsIkEiOjI1NSwiUiI6OTEsIkciOjE1NSwiQiI6MjEz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yNTUsIkIiOjB9fSwiQXBwZW5kWWVhck9uWWVhckNoYW5nZSI6dHJ1ZSwiRWxhcHNlZFRpbWVGb3JtYXQiOjEsIlRvZGF5TWFya2VyUG9zaXRpb24iOjIsIlF1aWNrUG9zaXRpb24iOjIsIkFic29sdXRlUG9zaXRpb24iOjQwNS4wLCJNYXJnaW4iOnsiJGlkIjoiNDkiLCJUb3AiOjAsIkxlZnQiOjEwLCJSaWdodCI6MTAsIkJvdHRvbSI6MH0sIlBhZGRpbmciOnsiJGlkIjoiNTAiLCJUb3AiOjAsIkxlZnQiOjAsIlJpZ2h0IjowLCJCb3R0b20iOjB9LCJCYWNrZ3JvdW5kIjp7IiRpZCI6IjUxIiwiQ29sb3IiOnsiJGlkIjoiNTIiLCJBIjoyNTUsIlIiOjE3OCwiRyI6MTc4LCJCIjoxNzh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AsIlNoYXBlVGhpY2tuZXNzIjoy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xNjUsIkciOjE2NSwiQiI6MTY1fX0sIkxpbmVXZWlnaHQiOjEuMCwiTGluZVR5cGUiOjAsIlBhcmVudFN0eWxlIjpudWxsfSwiVmVydGljYWxDb25uZWN0b3JTdHlsZSI6eyIkaWQiOiI5OCIsIkxpbmVDb2xvciI6eyIkaWQiOiI5OSIsIiR0eXBlIjoiTkxSRS5Db21tb24uRG9tLlNvbGlkQ29sb3JCcnVzaCwgTkxSRS5Db21tb24iLCJDb2xvciI6eyIkaWQiOiIxMDAiLCJBIjoyNTUsIlIiOjIzMSwiRyI6MjMwLCJCIjoyMzB9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jI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Iw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nRydWV9LCJTY2FsZSI6eyIkaWQiOiIxMjMiLCJTdGFydERhdGUiOiIyMDE1LTEwLTA1VDAwOjAwOjAwWiIsIkVuZERhdGUiOiIyMDE3LTA2LTMwVDIzOjU5OjAwWiIsIkZvcm1hdCI6Ik1NTSIsIlR5cGUiOjIsIkF1dG9EYXRlUmFuZ2UiOmZhbHNlLCJXb3JraW5nRGF5cyI6MzEsIlRvZGF5TWFya2VyVGV4dCI6IlRvZGF5IiwiQXV0b1NjYWxlVHlwZSI6dHJ1ZX0sIk1pbGVzdG9uZXMiOltdLCJUYXNrcyI6W3siJGlkIjoiMTI0IiwiR3JvdXBOYW1lIjpudWxsLCJTdGFydERhdGUiOiIyMDE1LTEwLTE5VDAwOjAwOjAwWiIsIkVuZERhdGUiOiIyMDE1LTExLTIwVDIzOjU5OjAwWiIsIlBlcmNlbnRhZ2VDb21wbGV0ZSI6bnVsbCwiU3R5bGUiOnsiJGlkIjoiMTI1IiwiU2hhcGUiOjAsIlNoYXBlVGhpY2tuZXNzIjoyLCJEdXJhdGlvbkZvcm1hdCI6MCwiSW5jbHVkZU5vbldvcmtpbmdEYXlzSW5EdXJhdGlvbiI6ZmFsc2UsIlBlcmNlbnRhZ2VDb21wbGV0ZVN0eWxlIjp7IiRpZCI6IjEyNiIsIkZvbnRTZXR0aW5ncyI6eyIkaWQiOiIxMjc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giLCJMaW5lQ29sb3IiOm51bGwsIkxpbmVXZWlnaHQiOjAuMCwiTGluZVR5cGUiOjAsIlBhcmVudFN0eWxlIjpudWxsfSwiUGFyZW50U3R5bGUiOnsiJHJlZiI6IjgxIn19LCJEdXJhdGlvblN0eWxlIjp7IiRpZCI6IjEyOSIsIkZvbnRTZXR0aW5ncyI6eyIkaWQiOiIxMzA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EiLCJMaW5lQ29sb3IiOm51bGwsIkxpbmVXZWlnaHQiOjAuMCwiTGluZVR5cGUiOjAsIlBhcmVudFN0eWxlIjpudWxsfSwiUGFyZW50U3R5bGUiOnsiJHJlZiI6Ijg4In19LCJIb3Jpem9udGFsQ29ubmVjdG9yU3R5bGUiOnsiJGlkIjoiMTMyIiwiTGluZUNvbG9yIjp7IiRyZWYiOiI5NiJ9LCJMaW5lV2VpZ2h0IjoxLjAsIkxpbmVUeXBlIjowLCJQYXJlbnRTdHlsZSI6eyIkcmVmIjoiOTUifX0sIlZlcnRpY2FsQ29ubmVjdG9yU3R5bGUiOnsiJGlkIjoiMTMz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EzNCIsIk1hcmdpbiI6eyIkcmVmIjoiMTAyIn0sIlBhZGRpbmciOnsiJHJlZiI6IjEwMyJ9LCJCYWNrZ3JvdW5kIjp7IiRpZCI6IjEzNSIsIkNvbG9yIjp7IiRpZCI6IjEzNiIsIkEiOjI1NSwiUiI6MjM3LCJHIjoxMjUsIkIiOjQ5fX0sIklzVmlzaWJsZSI6dHJ1ZSwiV2lkdGgiOjAuMCwiSGVpZ2h0IjoyMi4wLCJCb3JkZXJTdHlsZSI6eyIkaWQiOiIxMzciLCJMaW5lQ29sb3IiOnsiJHJlZiI6IjEwNSJ9LCJMaW5lV2VpZ2h0IjowLjAsIkxpbmVUeXBlIjowLCJQYXJlbnRTdHlsZSI6eyIkcmVmIjoiMTA0In19LCJQYXJlbnRTdHlsZSI6eyIkcmVmIjoiMTAxIn19LCJUaXRsZVN0eWxlIjp7IiRpZCI6IjEzOCIsIkZvbnRTZXR0aW5ncyI6eyIkaWQiOiIxMzkiLCJGb250U2l6ZSI6MTEsIkZvbnROYW1lIjoiQ2FsaWJyaSIsIklzQm9sZCI6dHJ1ZSwiSXNJdGFsaWMiOmZhbHNlLCJJc1VuZGVybGluZWQiOmZhbHNlLCJQYXJlbnRTdHlsZSI6eyIkcmVmIjoiMTA4In19LCJBdXRvU2l6ZSI6MCwiRm9yZWdyb3VuZCI6eyIkcmVmIjoiMTA5In0sIk1heFdpZHRoIjoxMTEuNTc4MzQ2MjUyNDQxNDEsIk1heEhlaWdodCI6IkluZmluaXR5IiwiU21hcnRGb3JlZ3JvdW5kSXNBY3RpdmUiOmZhbHNlLCJIb3Jpem9udGFsQWxpZ25tZW50IjowLCJWZXJ0aWNhbEFsaWdubWVudCI6MCwiU21hcnRGb3JlZ3JvdW5kIjp7IiRpZCI6IjE0MCIsIkNvbG9yIjp7IiRyZWYiOiIxMTAifX0sIk1hcmdpbiI6eyIkcmVmIjoiMTExIn0sIlBhZGRpbmciOnsiJHJlZiI6IjExMiJ9LCJCYWNrZ3JvdW5kIjp7IiRyZWYiOiIxMTMifSwiSXNWaXNpYmxlIjp0cnVlLCJXaWR0aCI6MC4wLCJIZWlnaHQiOjAuMCwiQm9yZGVyU3R5bGUiOnsiJGlkIjoiMTQxIiwiTGluZUNvbG9yIjpudWxsLCJMaW5lV2VpZ2h0IjowLjAsIkxpbmVUeXBlIjowLCJQYXJlbnRTdHlsZSI6bnVsbH0sIlBhcmVudFN0eWxlIjp7IiRyZWYiOiIxMDcifX0sIkRhdGVTdHlsZSI6eyIkaWQiOiIxNDIiLCJGb250U2V0dGluZ3MiOnsiJGlkIjoiMTQz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NDQ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IzYzBjNzI3LWIwNDMtNGI4NS1hZjJkLWJkMjJhYzM5ZjZlYyIsIkltcG9ydElkIjpudWxsLCJUaXRsZSI6IkVhc3QgQW5uZXggLSBTdW4gU2NyZWVuIFJlbW92YWwiLCJOb3RlIjpudWxsLCJIeXBlcmxpbmsiOm51bGwsIklzQ2hhbmdlZCI6ZmFsc2UsIklzTmV3IjpmYWxzZX0seyIkaWQiOiIxNDUiLCJHcm91cE5hbWUiOm51bGwsIlN0YXJ0RGF0ZSI6IjIwMTUtMTItMTRUMDA6MDA6MDBaIiwiRW5kRGF0ZSI6IjIwMTYtMDEtMDhUMjM6NTk6MDBaIiwiUGVyY2VudGFnZUNvbXBsZXRlIjpudWxsLCJTdHlsZSI6eyIkaWQiOiIxNDYiLCJTaGFwZSI6MCwiU2hhcGVUaGlja25lc3MiOjIsIkR1cmF0aW9uRm9ybWF0IjowLCJJbmNsdWRlTm9uV29ya2luZ0RheXNJbkR1cmF0aW9uIjpmYWxzZSwiUGVyY2VudGFnZUNvbXBsZXRlU3R5bGUiOnsiJGlkIjoiMTQ3IiwiRm9udFNldHRpbmdzIjp7IiRpZCI6IjE0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0OSIsIkxpbmVDb2xvciI6bnVsbCwiTGluZVdlaWdodCI6MC4wLCJMaW5lVHlwZSI6MCwiUGFyZW50U3R5bGUiOm51bGx9LCJQYXJlbnRTdHlsZSI6eyIkcmVmIjoiODEifX0sIkR1cmF0aW9uU3R5bGUiOnsiJGlkIjoiMTUwIiwiRm9udFNldHRpbmdzIjp7IiRpZCI6IjE1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1MiIsIkxpbmVDb2xvciI6bnVsbCwiTGluZVdlaWdodCI6MC4wLCJMaW5lVHlwZSI6MCwiUGFyZW50U3R5bGUiOm51bGx9LCJQYXJlbnRTdHlsZSI6eyIkcmVmIjoiODgifX0sIkhvcml6b250YWxDb25uZWN0b3JTdHlsZSI6eyIkaWQiOiIxNTMiLCJMaW5lQ29sb3IiOnsiJHJlZiI6Ijk2In0sIkxpbmVXZWlnaHQiOjEuMCwiTGluZVR5cGUiOjAsIlBhcmVudFN0eWxlIjp7IiRyZWYiOiI5NSJ9fSwiVmVydGljYWxDb25uZWN0b3JTdHlsZSI6eyIkaWQiOiIxNTQiLCJMaW5lQ29sb3IiOnsiJHJlZiI6Ijk5In0sIkxpbmVXZWlnaHQiOjAuMCwiTGluZVR5cGUiOjAsIlBhcmVudFN0eWxlIjp7IiRyZWYiOiI5OCJ9fSwiTWFyZ2luIjpudWxsLCJTdGFydERhdGVQb3NpdGlvbiI6NCwiRW5kRGF0ZVBvc2l0aW9uIjo0LCJEYXRlSXNWaXNpYmxlIjp0cnVlLCJUaXRsZVBvc2l0aW9uIjo1LCJEdXJhdGlvblBvc2l0aW9uIjo2LCJQZXJjZW50YWdlQ29tcGxldGVkUG9zaXRpb24iOjYsIlNwYWNpbmciOjUsIklzQmVsb3dUaW1lYmFuZCI6ZmFsc2UsIlBlcmNlbnRhZ2VDb21wbGV0ZVNoYXBlT3BhY2l0eSI6MzUsIlNoYXBlU3R5bGUiOnsiJGlkIjoiMTU1IiwiTWFyZ2luIjp7IiRyZWYiOiIxMDIifSwiUGFkZGluZyI6eyIkcmVmIjoiMTAzIn0sIkJhY2tncm91bmQiOnsiJGlkIjoiMTU2IiwiQ29sb3IiOnsiJGlkIjoiMTU3IiwiQSI6MjU1LCJSIjoxMTIsIkciOjE3MywiQiI6NzF9fSwiSXNWaXNpYmxlIjp0cnVlLCJXaWR0aCI6MC4wLCJIZWlnaHQiOjIyLjAsIkJvcmRlclN0eWxlIjp7IiRpZCI6IjE1OCIsIkxpbmVDb2xvciI6eyIkcmVmIjoiMTA1In0sIkxpbmVXZWlnaHQiOjAuMCwiTGluZVR5cGUiOjAsIlBhcmVudFN0eWxlIjp7IiRyZWYiOiIxMDQifX0sIlBhcmVudFN0eWxlIjp7IiRyZWYiOiIxMDEifX0sIlRpdGxlU3R5bGUiOnsiJGlkIjoiMTU5IiwiRm9udFNldHRpbmdzIjp7IiRpZCI6IjE2MC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eyIkaWQiOiIxNjEiLCJDb2xvciI6eyIkcmVmIjoiMTEwIn19LCJNYXJnaW4iOnsiJHJlZiI6IjExMSJ9LCJQYWRkaW5nIjp7IiRyZWYiOiIxMTIifSwiQmFja2dyb3VuZCI6eyIkcmVmIjoiMTEzIn0sIklzVmlzaWJsZSI6dHJ1ZSwiV2lkdGgiOjAuMCwiSGVpZ2h0IjowLjAsIkJvcmRlclN0eWxlIjp7IiRpZCI6IjE2MiIsIkxpbmVDb2xvciI6bnVsbCwiTGluZVdlaWdodCI6MC4wLCJMaW5lVHlwZSI6MCwiUGFyZW50U3R5bGUiOm51bGx9LCJQYXJlbnRTdHlsZSI6eyIkcmVmIjoiMTA3In19LCJEYXRlU3R5bGUiOnsiJGlkIjoiMTYzIiwiRm9udFNldHRpbmdzIjp7IiRpZCI6IjE2N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Y1IiwiTGluZUNvbG9yIjpudWxsLCJMaW5lV2VpZ2h0IjowLjAsIkxpbmVUeXBlIjowLCJQYXJlbnRTdHlsZSI6bnVsbH0sIlBhcmVudFN0eWxlIjp7IiRyZWYiOiIxMTQifX0sIkRhdGVGb3JtYXQiOnsiJHJlZiI6IjEyMSJ9LCJJc1Zpc2libGUiOnRydWUsIlBhcmVudFN0eWxlIjp7IiRyZWYiOiI4MCJ9fSwiSW5kZXgiOjIsIlNtYXJ0RHVyYXRpb25BY3RpdmF0ZWQiOmZhbHNlLCJEYXRlRm9ybWF0Ijp7IiRyZWYiOiIxMjEifSwiSWQiOiJkMmVmODg4Yi1mYjUwLTQxN2ItOWE2OC1hMGNjYTU5MzA5NmUiLCJJbXBvcnRJZCI6bnVsbCwiVGl0bGUiOiJFYXN0IEFubmV4IEFpciBIYW5kbGVyIFVuaXQxMyBSZXBsYWNlbWVudCIsIk5vdGUiOm51bGwsIkh5cGVybGluayI6bnVsbCwiSXNDaGFuZ2VkIjpmYWxzZSwiSXNOZXciOmZhbHNlfSx7IiRpZCI6IjE2NiIsIkdyb3VwTmFtZSI6bnVsbCwiU3RhcnREYXRlIjoiMjAxNS0xMC0wNVQwMDowMDowMFoiLCJFbmREYXRlIjoiMjAxNS0xMC0yM1QyMzo1OTowMFoiLCJQZXJjZW50YWdlQ29tcGxldGUiOm51bGwsIlN0eWxlIjp7IiRpZCI6IjE2NyIsIlNoYXBlIjowLCJTaGFwZVRoaWNrbmVzcyI6MiwiRHVyYXRpb25Gb3JtYXQiOjAsIkluY2x1ZGVOb25Xb3JraW5nRGF5c0luRHVyYXRpb24iOmZhbHNlLCJQZXJjZW50YWdlQ29tcGxldGVTdHlsZSI6eyIkaWQiOiIxNjgiLCJGb250U2V0dGluZ3MiOnsiJGlkIjoiMTY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cwIiwiTGluZUNvbG9yIjpudWxsLCJMaW5lV2VpZ2h0IjowLjAsIkxpbmVUeXBlIjowLCJQYXJlbnRTdHlsZSI6bnVsbH0sIlBhcmVudFN0eWxlIjp7IiRyZWYiOiI4MSJ9fSwiRHVyYXRpb25TdHlsZSI6eyIkaWQiOiIxNzEiLCJGb250U2V0dGluZ3MiOnsiJGlkIjoiMTc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czIiwiTGluZUNvbG9yIjpudWxsLCJMaW5lV2VpZ2h0IjowLjAsIkxpbmVUeXBlIjowLCJQYXJlbnRTdHlsZSI6bnVsbH0sIlBhcmVudFN0eWxlIjp7IiRyZWYiOiI4OCJ9fSwiSG9yaXpvbnRhbENvbm5lY3RvclN0eWxlIjp7IiRpZCI6IjE3NCIsIkxpbmVDb2xvciI6eyIkcmVmIjoiOTYifSwiTGluZVdlaWdodCI6MS4wLCJMaW5lVHlwZSI6MCwiUGFyZW50U3R5bGUiOnsiJHJlZiI6Ijk1In19LCJWZXJ0aWNhbENvbm5lY3RvclN0eWxlIjp7IiRpZCI6IjE3NSIsIkxpbmVDb2xvciI6eyIkcmVmIjoiOTkifSwiTGluZVdlaWdodCI6MC4wLCJMaW5lVHlwZSI6MCwiUGFyZW50U3R5bGUiOnsiJHJlZiI6Ijk4In1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NzYiLCJNYXJnaW4iOnsiJHJlZiI6IjEwMiJ9LCJQYWRkaW5nIjp7IiRyZWYiOiIxMDMifSwiQmFja2dyb3VuZCI6eyIkaWQiOiIxNzciLCJDb2xvciI6eyIkaWQiOiIxNzgiLCJBIjoyNTUsIlIiOjY4LCJHIjo4NCwiQiI6MTA2fX0sIklzVmlzaWJsZSI6dHJ1ZSwiV2lkdGgiOjAuMCwiSGVpZ2h0IjoyMi4wLCJCb3JkZXJTdHlsZSI6eyIkaWQiOiIxNzkiLCJMaW5lQ29sb3IiOnsiJHJlZiI6IjEwNSJ9LCJMaW5lV2VpZ2h0IjowLjAsIkxpbmVUeXBlIjowLCJQYXJlbnRTdHlsZSI6eyIkcmVmIjoiMTA0In19LCJQYXJlbnRTdHlsZSI6eyIkcmVmIjoiMTAxIn19LCJUaXRsZVN0eWxlIjp7IiRpZCI6IjE4MCIsIkZvbnRTZXR0aW5ncyI6eyIkaWQiOiIxODEiLCJGb250U2l6ZSI6MTEsIkZvbnROYW1lIjoiQ2FsaWJyaSIsIklzQm9sZCI6dHJ1ZSwiSXNJdGFsaWMiOmZhbHNlLCJJc1VuZGVybGluZWQiOmZhbHNlLCJQYXJlbnRTdHlsZSI6eyIkcmVmIjoiMTA4In19LCJBdXRvU2l6ZSI6MCwiRm9yZWdyb3VuZCI6eyIkcmVmIjoiMTA5In0sIk1heFdpZHRoIjo2OS42MzkyODk4NTU5NTcwMzEsIk1heEhlaWdodCI6IkluZmluaXR5IiwiU21hcnRGb3JlZ3JvdW5kSXNBY3RpdmUiOmZhbHNlLCJIb3Jpem9udGFsQWxpZ25tZW50IjowLCJWZXJ0aWNhbEFsaWdubWVudCI6MCwiU21hcnRGb3JlZ3JvdW5kIjp7IiRpZCI6IjE4MiIsIkNvbG9yIjp7IiRyZWYiOiIxMTAifX0sIk1hcmdpbiI6eyIkcmVmIjoiMTExIn0sIlBhZGRpbmciOnsiJHJlZiI6IjExMiJ9LCJCYWNrZ3JvdW5kIjp7IiRyZWYiOiIxMTMifSwiSXNWaXNpYmxlIjp0cnVlLCJXaWR0aCI6MC4wLCJIZWlnaHQiOjAuMCwiQm9yZGVyU3R5bGUiOnsiJGlkIjoiMTgzIiwiTGluZUNvbG9yIjpudWxsLCJMaW5lV2VpZ2h0IjowLjAsIkxpbmVUeXBlIjowLCJQYXJlbnRTdHlsZSI6bnVsbH0sIlBhcmVudFN0eWxlIjp7IiRyZWYiOiIxMDcifX0sIkRhdGVTdHlsZSI6eyIkaWQiOiIxODQiLCJGb250U2V0dGluZ3MiOnsiJGlkIjoiMTg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YiLCJMaW5lQ29sb3IiOm51bGwsIkxpbmVXZWlnaHQiOjAuMCwiTGluZVR5cGUiOjAsIlBhcmVudFN0eWxlIjpudWxsfSwiUGFyZW50U3R5bGUiOnsiJHJlZiI6IjExNCJ9fSwiRGF0ZUZvcm1hdCI6eyIkcmVmIjoiMTIxIn0sIklzVmlzaWJsZSI6dHJ1ZSwiUGFyZW50U3R5bGUiOnsiJHJlZiI6IjgwIn19LCJJbmRleCI6MywiU21hcnREdXJhdGlvbkFjdGl2YXRlZCI6ZmFsc2UsIkRhdGVGb3JtYXQiOnsiJHJlZiI6IjEyMSJ9LCJJZCI6ImRjMjg3MDM0LTgxNjktNDA4Yi04YzcyLTI2ZjcyN2I2ODM5OSIsIkltcG9ydElkIjpudWxsLCJUaXRsZSI6IkVhc3QgV2luZyAtIFJvb2YgUmVwYWlycyIsIk5vdGUiOm51bGwsIkh5cGVybGluayI6bnVsbCwiSXNDaGFuZ2VkIjpmYWxzZSwiSXNOZXciOmZhbHNlfSx7IiRpZCI6IjE4NyIsIkdyb3VwTmFtZSI6bnVsbCwiU3RhcnREYXRlIjoiMjAxNS0xMC0xMlQwMDowMDowMFoiLCJFbmREYXRlIjoiMjAxNS0xMC0zMFQyMzo1OTowMFoiLCJQZXJjZW50YWdlQ29tcGxldGUiOm51bGwsIlN0eWxlIjp7IiRpZCI6IjE4OCIsIlNoYXBlIjowLCJTaGFwZVRoaWNrbmVzcyI6MiwiRHVyYXRpb25Gb3JtYXQiOjAsIkluY2x1ZGVOb25Xb3JraW5nRGF5c0luRHVyYXRpb24iOmZhbHNlLCJQZXJjZW50YWdlQ29tcGxldGVTdHlsZSI6eyIkaWQiOiIxODkiLCJGb250U2V0dGluZ3MiOnsiJGlkIjoiMTk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kxIiwiTGluZUNvbG9yIjpudWxsLCJMaW5lV2VpZ2h0IjowLjAsIkxpbmVUeXBlIjowLCJQYXJlbnRTdHlsZSI6bnVsbH0sIlBhcmVudFN0eWxlIjp7IiRyZWYiOiI4MSJ9fSwiRHVyYXRpb25TdHlsZSI6eyIkaWQiOiIxOTIiLCJGb250U2V0dGluZ3MiOnsiJGlkIjoiMTkz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0IiwiTGluZUNvbG9yIjpudWxsLCJMaW5lV2VpZ2h0IjowLjAsIkxpbmVUeXBlIjowLCJQYXJlbnRTdHlsZSI6bnVsbH0sIlBhcmVudFN0eWxlIjp7IiRyZWYiOiI4OCJ9fSwiSG9yaXpvbnRhbENvbm5lY3RvclN0eWxlIjp7IiRpZCI6IjE5NSIsIkxpbmVDb2xvciI6eyIkcmVmIjoiOTYifSwiTGluZVdlaWdodCI6MS4wLCJMaW5lVHlwZSI6MCwiUGFyZW50U3R5bGUiOnsiJHJlZiI6Ijk1In19LCJWZXJ0aWNhbENvbm5lY3RvclN0eWxlIjp7IiRpZCI6IjE5NiIsIkxpbmVDb2xvciI6eyIkcmVmIjoiOTkifSwiTGluZVdlaWdodCI6MC4wLCJMaW5lVHlwZSI6MCwiUGFyZW50U3R5bGUiOnsiJHJlZiI6Ijk4In1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OTciLCJNYXJnaW4iOnsiJHJlZiI6IjEwMiJ9LCJQYWRkaW5nIjp7IiRyZWYiOiIxMDMifSwiQmFja2dyb3VuZCI6eyIkaWQiOiIxOTgiLCJDb2xvciI6eyIkaWQiOiIxOTkiLCJBIjoyNTUsIlIiOjkxLCJHIjoxNTUsIkIiOjIxM319LCJJc1Zpc2libGUiOnRydWUsIldpZHRoIjowLjAsIkhlaWdodCI6MjIuMCwiQm9yZGVyU3R5bGUiOnsiJGlkIjoiMjAwIiwiTGluZUNvbG9yIjp7IiRyZWYiOiIxMDUifSwiTGluZVdlaWdodCI6MC4wLCJMaW5lVHlwZSI6MCwiUGFyZW50U3R5bGUiOnsiJHJlZiI6IjEwNCJ9fSwiUGFyZW50U3R5bGUiOnsiJHJlZiI6IjEwMSJ9fSwiVGl0bGVTdHlsZSI6eyIkaWQiOiIyMDEiLCJGb250U2V0dGluZ3MiOnsiJGlkIjoiMjAyIiwiRm9udFNpemUiOjExLCJGb250TmFtZSI6IkNhbGlicmkiLCJJc0JvbGQiOnRydWUsIklzSXRhbGljIjpmYWxzZSwiSXNVbmRlcmxpbmVkIjpmYWxzZSwiUGFyZW50U3R5bGUiOnsiJHJlZiI6IjEwOCJ9fSwiQXV0b1NpemUiOjAsIkZvcmVncm91bmQiOnsiJHJlZiI6IjEwOSJ9LCJNYXhXaWR0aCI6OTAuNjA4ODE4MDU0MTk5MjE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DMiLCJMaW5lQ29sb3IiOm51bGwsIkxpbmVXZWlnaHQiOjAuMCwiTGluZVR5cGUiOjAsIlBhcmVudFN0eWxlIjpudWxsfSwiUGFyZW50U3R5bGUiOnsiJHJlZiI6IjEwNyJ9fSwiRGF0ZVN0eWxlIjp7IiRpZCI6IjIwNCIsIkZvbnRTZXR0aW5ncyI6eyIkaWQiOiIyMD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wNiIsIkxpbmVDb2xvciI6bnVsbCwiTGluZVdlaWdodCI6MC4wLCJMaW5lVHlwZSI6MCwiUGFyZW50U3R5bGUiOm51bGx9LCJQYXJlbnRTdHlsZSI6eyIkcmVmIjoiMTE0In19LCJEYXRlRm9ybWF0Ijp7IiRyZWYiOiIxMjEifSwiSXNWaXNpYmxlIjp0cnVlLCJQYXJlbnRTdHlsZSI6eyIkcmVmIjoiODAifX0sIkluZGV4Ijo0LCJTbWFydER1cmF0aW9uQWN0aXZhdGVkIjpmYWxzZSwiRGF0ZUZvcm1hdCI6eyIkcmVmIjoiMTIxIn0sIklkIjoiMWMwZWM0YmYtMTQxNi00Zjc0LTg2NmEtYjg1ZDg5NDJmZDkxIiwiSW1wb3J0SWQiOm51bGwsIlRpdGxlIjoiRWFzdCBXaW5nIFN0dWNjbyBSZXBhaXJzIiwiTm90ZSI6bnVsbCwiSHlwZXJsaW5rIjpudWxsLCJJc0NoYW5nZWQiOmZhbHNlLCJJc05ldyI6ZmFsc2V9LHsiJGlkIjoiMjA3IiwiR3JvdXBOYW1lIjpudWxsLCJTdGFydERhdGUiOiIyMDE2LTAxLTA0VDAwOjAwOjAwWiIsIkVuZERhdGUiOiIyMDE2LTAxLTA4VDIzOjU5OjAwWiIsIlBlcmNlbnRhZ2VDb21wbGV0ZSI6bnVsbCwiU3R5bGUiOnsiJGlkIjoiMjA4IiwiU2hhcGUiOjAsIlNoYXBlVGhpY2tuZXNzIjoyLCJEdXJhdGlvbkZvcm1hdCI6MCwiSW5jbHVkZU5vbldvcmtpbmdEYXlzSW5EdXJhdGlvbiI6ZmFsc2UsIlBlcmNlbnRhZ2VDb21wbGV0ZVN0eWxlIjp7IiRpZCI6IjIwOSIsIkZvbnRTZXR0aW5ncyI6eyIkaWQiOiIyMT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TEiLCJMaW5lQ29sb3IiOm51bGwsIkxpbmVXZWlnaHQiOjAuMCwiTGluZVR5cGUiOjAsIlBhcmVudFN0eWxlIjpudWxsfSwiUGFyZW50U3R5bGUiOnsiJHJlZiI6IjgxIn19LCJEdXJhdGlvblN0eWxlIjp7IiRpZCI6IjIxMiIsIkZvbnRTZXR0aW5ncyI6eyIkaWQiOiIyMT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QiLCJMaW5lQ29sb3IiOm51bGwsIkxpbmVXZWlnaHQiOjAuMCwiTGluZVR5cGUiOjAsIlBhcmVudFN0eWxlIjpudWxsfSwiUGFyZW50U3R5bGUiOnsiJHJlZiI6Ijg4In19LCJIb3Jpem9udGFsQ29ubmVjdG9yU3R5bGUiOnsiJGlkIjoiMjE1IiwiTGluZUNvbG9yIjp7IiRyZWYiOiI5NiJ9LCJMaW5lV2VpZ2h0IjoxLjAsIkxpbmVUeXBlIjowLCJQYXJlbnRTdHlsZSI6eyIkcmVmIjoiOTUifX0sIlZlcnRpY2FsQ29ubmVjdG9yU3R5bGUiOnsiJGlkIjoiMjE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xNyIsIk1hcmdpbiI6eyIkcmVmIjoiMTAyIn0sIlBhZGRpbmciOnsiJHJlZiI6IjEwMyJ9LCJCYWNrZ3JvdW5kIjp7IiRpZCI6IjIxOCIsIkNvbG9yIjp7IiRpZCI6IjIxOSIsIkEiOjI1NSwiUiI6MjU1LCJHIjoxOTIsIkIiOjB9fSwiSXNWaXNpYmxlIjp0cnVlLCJXaWR0aCI6MC4wLCJIZWlnaHQiOjIyLjAsIkJvcmRlclN0eWxlIjp7IiRpZCI6IjIyMCIsIkxpbmVDb2xvciI6eyIkcmVmIjoiMTA1In0sIkxpbmVXZWlnaHQiOjAuMCwiTGluZVR5cGUiOjAsIlBhcmVudFN0eWxlIjp7IiRyZWYiOiIxMDQifX0sIlBhcmVudFN0eWxlIjp7IiRyZWYiOiIxMDEifX0sIlRpdGxlU3R5bGUiOnsiJGlkIjoiMjIxIiwiRm9udFNldHRpbmdzIjp7IiRpZCI6IjIyMiIsIkZvbnRTaXplIjoxMSwiRm9udE5hbWUiOiJDYWxpYnJpIiwiSXNCb2xkIjp0cnVlLCJJc0l0YWxpYyI6ZmFsc2UsIklzVW5kZXJsaW5lZCI6ZmFsc2UsIlBhcmVudFN0eWxlIjp7IiRyZWYiOiIxMDgifX0sIkF1dG9TaXplIjowLCJGb3JlZ3JvdW5kIjp7IiRyZWYiOiIxMDkifSwiTWF4V2lkdGgiOjEzOC44NzQ1NzI3NTM5MDYyN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IzIiwiTGluZUNvbG9yIjpudWxsLCJMaW5lV2VpZ2h0IjowLjAsIkxpbmVUeXBlIjowLCJQYXJlbnRTdHlsZSI6bnVsbH0sIlBhcmVudFN0eWxlIjp7IiRyZWYiOiIxMDcifX0sIkRhdGVTdHlsZSI6eyIkaWQiOiIyMjQiLCJGb250U2V0dGluZ3MiOnsiJGlkIjoiMjI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jY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jlmMGEyNjlhLTlhNTktNDFiOS1iNmIzLTZkMzI3NDk0NGJlMSIsIkltcG9ydElkIjpudWxsLCJUaXRsZSI6IkF1ZGl0b3JpdW0gUGFydGl0aW9uIFJlcGxhY2VtZW50IiwiTm90ZSI6bnVsbCwiSHlwZXJsaW5rIjpudWxsLCJJc0NoYW5nZWQiOmZhbHNlLCJJc05ldyI6ZmFsc2V9LHsiJGlkIjoiMjI3IiwiR3JvdXBOYW1lIjpudWxsLCJTdGFydERhdGUiOiIyMDE2LTAxLTExVDAwOjAwOjAwWiIsIkVuZERhdGUiOiIyMDE2LTA1LTMxVDIzOjU5OjAwWiIsIlBlcmNlbnRhZ2VDb21wbGV0ZSI6bnVsbCwiU3R5bGUiOnsiJGlkIjoiMjI4IiwiU2hhcGUiOjAsIlNoYXBlVGhpY2tuZXNzIjoyLCJEdXJhdGlvbkZvcm1hdCI6MCwiSW5jbHVkZU5vbldvcmtpbmdEYXlzSW5EdXJhdGlvbiI6ZmFsc2UsIlBlcmNlbnRhZ2VDb21wbGV0ZVN0eWxlIjp7IiRpZCI6IjIyOSIsIkZvbnRTZXR0aW5ncyI6eyIkaWQiOiIyMz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EiLCJMaW5lQ29sb3IiOm51bGwsIkxpbmVXZWlnaHQiOjAuMCwiTGluZVR5cGUiOjAsIlBhcmVudFN0eWxlIjpudWxsfSwiUGFyZW50U3R5bGUiOnsiJHJlZiI6IjgxIn19LCJEdXJhdGlvblN0eWxlIjp7IiRpZCI6IjIzMiIsIkZvbnRTZXR0aW5ncyI6eyIkaWQiOiIyMz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QiLCJMaW5lQ29sb3IiOm51bGwsIkxpbmVXZWlnaHQiOjAuMCwiTGluZVR5cGUiOjAsIlBhcmVudFN0eWxlIjpudWxsfSwiUGFyZW50U3R5bGUiOnsiJHJlZiI6Ijg4In19LCJIb3Jpem9udGFsQ29ubmVjdG9yU3R5bGUiOnsiJGlkIjoiMjM1IiwiTGluZUNvbG9yIjp7IiRyZWYiOiI5NiJ9LCJMaW5lV2VpZ2h0IjoxLjAsIkxpbmVUeXBlIjowLCJQYXJlbnRTdHlsZSI6eyIkcmVmIjoiOTUifX0sIlZlcnRpY2FsQ29ubmVjdG9yU3R5bGUiOnsiJGlkIjoiMjM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zNyIsIk1hcmdpbiI6eyIkcmVmIjoiMTAyIn0sIlBhZGRpbmciOnsiJHJlZiI6IjEwMyJ9LCJCYWNrZ3JvdW5kIjp7IiRpZCI6IjIzOCIsIkNvbG9yIjp7IiRpZCI6IjIzOSIsIkEiOjI1NSwiUiI6MjYsIkciOjE3MCwiQiI6NjZ9fSwiSXNWaXNpYmxlIjp0cnVlLCJXaWR0aCI6MC4wLCJIZWlnaHQiOjIyLjAsIkJvcmRlclN0eWxlIjp7IiRpZCI6IjI0MCIsIkxpbmVDb2xvciI6eyIkcmVmIjoiMTA1In0sIkxpbmVXZWlnaHQiOjAuMCwiTGluZVR5cGUiOjAsIlBhcmVudFN0eWxlIjp7IiRyZWYiOiIxMDQifX0sIlBhcmVudFN0eWxlIjp7IiRyZWYiOiIxMDEifX0sIlRpdGxlU3R5bGUiOnsiJGlkIjoiMjQxIiwiRm9udFNldHRpbmdzIjp7IiRpZCI6IjI0Mi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DMiLCJMaW5lQ29sb3IiOm51bGwsIkxpbmVXZWlnaHQiOjAuMCwiTGluZVR5cGUiOjAsIlBhcmVudFN0eWxlIjpudWxsfSwiUGFyZW50U3R5bGUiOnsiJHJlZiI6IjEwNyJ9fSwiRGF0ZVN0eWxlIjp7IiRpZCI6IjI0NCIsIkZvbnRTZXR0aW5ncyI6eyIkaWQiOiIyND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0NiIsIkxpbmVDb2xvciI6bnVsbCwiTGluZVdlaWdodCI6MC4wLCJMaW5lVHlwZSI6MCwiUGFyZW50U3R5bGUiOm51bGx9LCJQYXJlbnRTdHlsZSI6eyIkcmVmIjoiMTE0In19LCJEYXRlRm9ybWF0Ijp7IiRyZWYiOiIxMjEifSwiSXNWaXNpYmxlIjp0cnVlLCJQYXJlbnRTdHlsZSI6eyIkcmVmIjoiODAifX0sIkluZGV4Ijo2LCJTbWFydER1cmF0aW9uQWN0aXZhdGVkIjpmYWxzZSwiRGF0ZUZvcm1hdCI6eyIkcmVmIjoiMTIxIn0sIklkIjoiYjgxZDc3M2ItODBiZS00M2ZlLTk5NjMtZWY4ZGM3OGIyY2NhIiwiSW1wb3J0SWQiOm51bGwsIlRpdGxlIjoiTWFpbiBCdWlsZGluZyBCcmljayBSZXBhaXJzIiwiTm90ZSI6bnVsbCwiSHlwZXJsaW5rIjpudWxsLCJJc0NoYW5nZWQiOmZhbHNlLCJJc05ldyI6ZmFsc2V9LHsiJGlkIjoiMjQ3IiwiR3JvdXBOYW1lIjpudWxsLCJTdGFydERhdGUiOiIyMDE2LTAxLTExVDAwOjAwOjAwWiIsIkVuZERhdGUiOiIyMDE2LTAyLTI5VDIzOjU5OjAwWiIsIlBlcmNlbnRhZ2VDb21wbGV0ZSI6bnVsbCwiU3R5bGUiOnsiJGlkIjoiMjQ4IiwiU2hhcGUiOjAsIlNoYXBlVGhpY2tuZXNzIjoyLCJEdXJhdGlvbkZvcm1hdCI6MCwiSW5jbHVkZU5vbldvcmtpbmdEYXlzSW5EdXJhdGlvbiI6ZmFsc2UsIlBlcmNlbnRhZ2VDb21wbGV0ZVN0eWxlIjp7IiRpZCI6IjI0OSIsIkZvbnRTZXR0aW5ncyI6eyIkaWQiOiIyNT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TEiLCJMaW5lQ29sb3IiOm51bGwsIkxpbmVXZWlnaHQiOjAuMCwiTGluZVR5cGUiOjAsIlBhcmVudFN0eWxlIjpudWxsfSwiUGFyZW50U3R5bGUiOnsiJHJlZiI6IjgxIn19LCJEdXJhdGlvblN0eWxlIjp7IiRpZCI6IjI1MiIsIkZvbnRTZXR0aW5ncyI6eyIkaWQiOiIyNT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QiLCJMaW5lQ29sb3IiOm51bGwsIkxpbmVXZWlnaHQiOjAuMCwiTGluZVR5cGUiOjAsIlBhcmVudFN0eWxlIjpudWxsfSwiUGFyZW50U3R5bGUiOnsiJHJlZiI6Ijg4In19LCJIb3Jpem9udGFsQ29ubmVjdG9yU3R5bGUiOnsiJGlkIjoiMjU1IiwiTGluZUNvbG9yIjp7IiRyZWYiOiI5NiJ9LCJMaW5lV2VpZ2h0IjoxLjAsIkxpbmVUeXBlIjowLCJQYXJlbnRTdHlsZSI6eyIkcmVmIjoiOTUifX0sIlZlcnRpY2FsQ29ubmVjdG9yU3R5bGUiOnsiJGlkIjoiMjU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1NyIsIk1hcmdpbiI6eyIkcmVmIjoiMTAyIn0sIlBhZGRpbmciOnsiJHJlZiI6IjEwMyJ9LCJCYWNrZ3JvdW5kIjp7IiRpZCI6IjI1OCIsIkNvbG9yIjp7IiRpZCI6IjI1OSIsIkEiOjI1NSwiUiI6NjgsIkciOjg0LCJCIjoxMDZ9fSwiSXNWaXNpYmxlIjp0cnVlLCJXaWR0aCI6MC4wLCJIZWlnaHQiOjIyLjAsIkJvcmRlclN0eWxlIjp7IiRpZCI6IjI2MCIsIkxpbmVDb2xvciI6eyIkcmVmIjoiMTA1In0sIkxpbmVXZWlnaHQiOjAuMCwiTGluZVR5cGUiOjAsIlBhcmVudFN0eWxlIjp7IiRyZWYiOiIxMDQifX0sIlBhcmVudFN0eWxlIjp7IiRyZWYiOiIxMDEifX0sIlRpdGxlU3R5bGUiOnsiJGlkIjoiMjYxIiwiRm9udFNldHRpbmdzIjp7IiRpZCI6IjI2Mi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jMiLCJMaW5lQ29sb3IiOm51bGwsIkxpbmVXZWlnaHQiOjAuMCwiTGluZVR5cGUiOjAsIlBhcmVudFN0eWxlIjpudWxsfSwiUGFyZW50U3R5bGUiOnsiJHJlZiI6IjEwNyJ9fSwiRGF0ZVN0eWxlIjp7IiRpZCI6IjI2NCIsIkZvbnRTZXR0aW5ncyI6eyIkaWQiOiIyNj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2NiIsIkxpbmVDb2xvciI6bnVsbCwiTGluZVdlaWdodCI6MC4wLCJMaW5lVHlwZSI6MCwiUGFyZW50U3R5bGUiOm51bGx9LCJQYXJlbnRTdHlsZSI6eyIkcmVmIjoiMTE0In19LCJEYXRlRm9ybWF0Ijp7IiRyZWYiOiIxMjEifSwiSXNWaXNpYmxlIjp0cnVlLCJQYXJlbnRTdHlsZSI6eyIkcmVmIjoiODAifX0sIkluZGV4Ijo3LCJTbWFydER1cmF0aW9uQWN0aXZhdGVkIjpmYWxzZSwiRGF0ZUZvcm1hdCI6eyIkcmVmIjoiMTIxIn0sIklkIjoiYTFkNGQwZWMtMTYwMC00Y2Q1LWExNjYtNDg5OTYxZDlhMmM3IiwiSW1wb3J0SWQiOm51bGwsIlRpdGxlIjoiU291dGggQ2FtcHVzIC0gRGllc2VsIFNob3AgRXhoYXVzdCBJbXByb3ZlbWVudHMiLCJOb3RlIjpudWxsLCJIeXBlcmxpbmsiOm51bGwsIklzQ2hhbmdlZCI6ZmFsc2UsIklzTmV3IjpmYWxzZX0seyIkaWQiOiIyNjciLCJHcm91cE5hbWUiOm51bGwsIlN0YXJ0RGF0ZSI6IjIwMTYtMTAtMjRUMDA6MDA6MDBaIiwiRW5kRGF0ZSI6IjIwMTctMDYtMzBUMjM6NTk6MDBaIiwiUGVyY2VudGFnZUNvbXBsZXRlIjpudWxsLCJTdHlsZSI6eyIkaWQiOiIyNjgiLCJTaGFwZSI6MCwiU2hhcGVUaGlja25lc3MiOjIsIkR1cmF0aW9uRm9ybWF0IjowLCJJbmNsdWRlTm9uV29ya2luZ0RheXNJbkR1cmF0aW9uIjpmYWxzZSwiUGVyY2VudGFnZUNvbXBsZXRlU3R5bGUiOnsiJGlkIjoiMjY5IiwiRm9udFNldHRpbmdzIjp7IiRpZCI6IjI3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MSIsIkxpbmVDb2xvciI6bnVsbCwiTGluZVdlaWdodCI6MC4wLCJMaW5lVHlwZSI6MCwiUGFyZW50U3R5bGUiOm51bGx9LCJQYXJlbnRTdHlsZSI6eyIkcmVmIjoiODEifX0sIkR1cmF0aW9uU3R5bGUiOnsiJGlkIjoiMjcyIiwiRm9udFNldHRpbmdzIjp7IiRpZCI6IjI3M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NCIsIkxpbmVDb2xvciI6bnVsbCwiTGluZVdlaWdodCI6MC4wLCJMaW5lVHlwZSI6MCwiUGFyZW50U3R5bGUiOm51bGx9LCJQYXJlbnRTdHlsZSI6eyIkcmVmIjoiODgifX0sIkhvcml6b250YWxDb25uZWN0b3JTdHlsZSI6eyIkaWQiOiIyNzUiLCJMaW5lQ29sb3IiOnsiJHJlZiI6Ijk2In0sIkxpbmVXZWlnaHQiOjEuMCwiTGluZVR5cGUiOjAsIlBhcmVudFN0eWxlIjp7IiRyZWYiOiI5NSJ9fSwiVmVydGljYWxDb25uZWN0b3JTdHlsZSI6eyIkaWQiOiIyNzYiLCJMaW5lQ29sb3IiOnsiJHJlZiI6Ijk5In0sIkxpbmVXZWlnaHQiOjAuMCwiTGluZVR5cGUiOjAsIlBhcmVudFN0eWxlIjp7IiRyZWYiOiI5OCJ9fSwiTWFyZ2luIjpudWxsLCJTdGFydERhdGVQb3NpdGlvbiI6NCwiRW5kRGF0ZVBvc2l0aW9uIjo0LCJEYXRlSXNWaXNpYmxlIjp0cnVlLCJUaXRsZVBvc2l0aW9uIjo1LCJEdXJhdGlvblBvc2l0aW9uIjo2LCJQZXJjZW50YWdlQ29tcGxldGVkUG9zaXRpb24iOjYsIlNwYWNpbmciOjUsIklzQmVsb3dUaW1lYmFuZCI6ZmFsc2UsIlBlcmNlbnRhZ2VDb21wbGV0ZVNoYXBlT3BhY2l0eSI6MzUsIlNoYXBlU3R5bGUiOnsiJGlkIjoiMjc3IiwiTWFyZ2luIjp7IiRyZWYiOiIxMDIifSwiUGFkZGluZyI6eyIkcmVmIjoiMTAzIn0sIkJhY2tncm91bmQiOnsiJGlkIjoiMjc4IiwiQ29sb3IiOnsiJGlkIjoiMjc5IiwiQSI6MjU1LCJSIjoxNjUsIkciOjE2NSwiQiI6MTY1fX0sIklzVmlzaWJsZSI6dHJ1ZSwiV2lkdGgiOjAuMCwiSGVpZ2h0IjoyMi4wLCJCb3JkZXJTdHlsZSI6eyIkaWQiOiIyODAiLCJMaW5lQ29sb3IiOnsiJHJlZiI6IjEwNSJ9LCJMaW5lV2VpZ2h0IjowLjAsIkxpbmVUeXBlIjowLCJQYXJlbnRTdHlsZSI6eyIkcmVmIjoiMTA0In19LCJQYXJlbnRTdHlsZSI6eyIkcmVmIjoiMTAxIn19LCJUaXRsZVN0eWxlIjp7IiRpZCI6IjI4MSIsIkZvbnRTZXR0aW5ncyI6eyIkaWQiOiIyODI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gzIiwiTGluZUNvbG9yIjpudWxsLCJMaW5lV2VpZ2h0IjowLjAsIkxpbmVUeXBlIjowLCJQYXJlbnRTdHlsZSI6bnVsbH0sIlBhcmVudFN0eWxlIjp7IiRyZWYiOiIxMDcifX0sIkRhdGVTdHlsZSI6eyIkaWQiOiIyODQiLCJGb250U2V0dGluZ3MiOnsiJGlkIjoiMjg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YiLCJMaW5lQ29sb3IiOm51bGwsIkxpbmVXZWlnaHQiOjAuMCwiTGluZVR5cGUiOjAsIlBhcmVudFN0eWxlIjpudWxsfSwiUGFyZW50U3R5bGUiOnsiJHJlZiI6IjExNCJ9fSwiRGF0ZUZvcm1hdCI6eyIkcmVmIjoiMTIxIn0sIklzVmlzaWJsZSI6dHJ1ZSwiUGFyZW50U3R5bGUiOnsiJHJlZiI6IjgwIn19LCJJbmRleCI6OCwiU21hcnREdXJhdGlvbkFjdGl2YXRlZCI6ZmFsc2UsIkRhdGVGb3JtYXQiOnsiJHJlZiI6IjEyMSJ9LCJJZCI6IjM3NmI1MjdlLTMyOGEtNDQ1Mi04NWY4LTc4MTk5NzA0MDAwYyIsIkltcG9ydElkIjpudWxsLCJUaXRsZSI6IlNoZWV0IE1ldGFsIFByb2dyYW0gUmVub3ZhdGlvbi9SZWxvY2F0aW9uIiwiTm90ZSI6bnVsbCwiSHlwZXJsaW5rIjpudWxsLCJJc0NoYW5nZWQiOmZhbHNlLCJJc05ldyI6ZmFsc2V9XSwiTXNQcm9qZWN0SXRlbXNUcmVlIjp7IiRpZCI6IjI4NyIsIlJvb3QiOnsiSW1wb3J0SWQiOm51bGwsIklzSW1wb3J0ZWQiOmZhbHNlLCJDaGlsZHJlbiI6W119fSwiTWV0YWRhdGEiOnsiJGlkIjoiMjg4In0sIlNldHRpbmdzIjp7IiRpZCI6IjI4OSIsIkltcGFPcHRpb25zIjp7IiRpZCI6IjI5M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I5MSIsIlVzZVRpbWUiOmZhbHNlLCJXb3JrRGF5U3RhcnQiOiIwMDowMDowMCIsIldvcmtEYXlFbmQiOiIyMzo1OTowMCJ9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S4wIiwiT3JpZ2luYWxBc3NlbWJseVZlcnNpb24iOiIzLjAwLjA2LjAwIiwiRWRpdGlvbiI6IkJhc2ljIiwiSXNQbHVzRWRpdGlvbiI6ZmFsc2V9LCJFZmZlY3QiOjEsIlN0eWxlIjp7IiRpZCI6IjMiLCJUaW1lYmFuZFN0eWxlIjp7IiRpZCI6IjQiLCJTY2FsZU1hcmtpbmciOjAsIlNoYXBlIjozLCJTaGFwZVN0eWxlIjp7IiRpZCI6IjUiLCJNYXJnaW4iOnsiJGlkIjoiNiIsIlRvcCI6MCwiTGVmdCI6MTAsIlJpZ2h0IjoxMCwiQm90dG9tIjowfSwiUGFkZGluZyI6eyIkaWQiOiI3IiwiVG9wIjozLCJMZWZ0IjowLCJSaWdodCI6MCwiQm90dG9tIjozfSwiQmFja2dyb3VuZCI6eyIkaWQiOiI4IiwiQ29sb3IiOnsiJGlkIjoiOSIsIkEiOjI1NSwiUiI6OTEsIkciOjE1NSwiQiI6MjEz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yNTUsIkIiOjB9fSwiQXBwZW5kWWVhck9uWWVhckNoYW5nZSI6dHJ1ZSwiRWxhcHNlZFRpbWVGb3JtYXQiOjEsIlRvZGF5TWFya2VyUG9zaXRpb24iOjIsIlF1aWNrUG9zaXRpb24iOjIsIkFic29sdXRlUG9zaXRpb24iOjQwNS4wLCJNYXJnaW4iOnsiJGlkIjoiNDkiLCJUb3AiOjAsIkxlZnQiOjEwLCJSaWdodCI6MTAsIkJvdHRvbSI6MH0sIlBhZGRpbmciOnsiJGlkIjoiNTAiLCJUb3AiOjAsIkxlZnQiOjAsIlJpZ2h0IjowLCJCb3R0b20iOjB9LCJCYWNrZ3JvdW5kIjp7IiRpZCI6IjUxIiwiQ29sb3IiOnsiJGlkIjoiNTIiLCJBIjoyNTUsIlIiOjE3OCwiRyI6MTc4LCJCIjoxNzh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AsIlNoYXBlVGhpY2tuZXNzIjoy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xNjUsIkciOjE2NSwiQiI6MTY1fX0sIkxpbmVXZWlnaHQiOjEuMCwiTGluZVR5cGUiOjAsIlBhcmVudFN0eWxlIjpudWxsfSwiVmVydGljYWxDb25uZWN0b3JTdHlsZSI6eyIkaWQiOiI5OCIsIkxpbmVDb2xvciI6eyIkaWQiOiI5OSIsIiR0eXBlIjoiTkxSRS5Db21tb24uRG9tLlNvbGlkQ29sb3JCcnVzaCwgTkxSRS5Db21tb24iLCJDb2xvciI6eyIkaWQiOiIxMDAiLCJBIjoyNTUsIlIiOjIzMSwiRyI6MjMwLCJCIjoyMzB9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jI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Iw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nRydWV9LCJTY2FsZSI6eyIkaWQiOiIxMjMiLCJTdGFydERhdGUiOiIyMDE1LTEwLTA1VDAwOjAwOjAwWiIsIkVuZERhdGUiOiIyMDE3LTA2LTMwVDIzOjU5OjAwWiIsIkZvcm1hdCI6Ik1NTSIsIlR5cGUiOjIsIkF1dG9EYXRlUmFuZ2UiOmZhbHNlLCJXb3JraW5nRGF5cyI6MzEsIlRvZGF5TWFya2VyVGV4dCI6IlRvZGF5IiwiQXV0b1NjYWxlVHlwZSI6dHJ1ZX0sIk1pbGVzdG9uZXMiOltdLCJUYXNrcyI6W3siJGlkIjoiMTI0IiwiR3JvdXBOYW1lIjpudWxsLCJTdGFydERhdGUiOiIyMDE1LTEwLTE5VDAwOjAwOjAwWiIsIkVuZERhdGUiOiIyMDE1LTExLTIwVDIzOjU5OjAwWiIsIlBlcmNlbnRhZ2VDb21wbGV0ZSI6bnVsbCwiU3R5bGUiOnsiJGlkIjoiMTI1IiwiU2hhcGUiOjAsIlNoYXBlVGhpY2tuZXNzIjoyLCJEdXJhdGlvbkZvcm1hdCI6MCwiSW5jbHVkZU5vbldvcmtpbmdEYXlzSW5EdXJhdGlvbiI6ZmFsc2UsIlBlcmNlbnRhZ2VDb21wbGV0ZVN0eWxlIjp7IiRpZCI6IjEyNiIsIkZvbnRTZXR0aW5ncyI6eyIkaWQiOiIxMjc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giLCJMaW5lQ29sb3IiOm51bGwsIkxpbmVXZWlnaHQiOjAuMCwiTGluZVR5cGUiOjAsIlBhcmVudFN0eWxlIjpudWxsfSwiUGFyZW50U3R5bGUiOnsiJHJlZiI6IjgxIn19LCJEdXJhdGlvblN0eWxlIjp7IiRpZCI6IjEyOSIsIkZvbnRTZXR0aW5ncyI6eyIkaWQiOiIxMzA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EiLCJMaW5lQ29sb3IiOm51bGwsIkxpbmVXZWlnaHQiOjAuMCwiTGluZVR5cGUiOjAsIlBhcmVudFN0eWxlIjpudWxsfSwiUGFyZW50U3R5bGUiOnsiJHJlZiI6Ijg4In19LCJIb3Jpem9udGFsQ29ubmVjdG9yU3R5bGUiOnsiJGlkIjoiMTMyIiwiTGluZUNvbG9yIjp7IiRyZWYiOiI5NiJ9LCJMaW5lV2VpZ2h0IjoxLjAsIkxpbmVUeXBlIjowLCJQYXJlbnRTdHlsZSI6eyIkcmVmIjoiOTUifX0sIlZlcnRpY2FsQ29ubmVjdG9yU3R5bGUiOnsiJGlkIjoiMTMz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EzNCIsIk1hcmdpbiI6eyIkcmVmIjoiMTAyIn0sIlBhZGRpbmciOnsiJHJlZiI6IjEwMyJ9LCJCYWNrZ3JvdW5kIjp7IiRpZCI6IjEzNSIsIkNvbG9yIjp7IiRpZCI6IjEzNiIsIkEiOjI1NSwiUiI6MjM3LCJHIjoxMjUsIkIiOjQ5fX0sIklzVmlzaWJsZSI6dHJ1ZSwiV2lkdGgiOjAuMCwiSGVpZ2h0IjoyMi4wLCJCb3JkZXJTdHlsZSI6eyIkaWQiOiIxMzciLCJMaW5lQ29sb3IiOnsiJHJlZiI6IjEwNSJ9LCJMaW5lV2VpZ2h0IjowLjAsIkxpbmVUeXBlIjowLCJQYXJlbnRTdHlsZSI6eyIkcmVmIjoiMTA0In19LCJQYXJlbnRTdHlsZSI6eyIkcmVmIjoiMTAxIn19LCJUaXRsZVN0eWxlIjp7IiRpZCI6IjEzOCIsIkZvbnRTZXR0aW5ncyI6eyIkaWQiOiIxMzkiLCJGb250U2l6ZSI6MTEsIkZvbnROYW1lIjoiQ2FsaWJyaSIsIklzQm9sZCI6dHJ1ZSwiSXNJdGFsaWMiOmZhbHNlLCJJc1VuZGVybGluZWQiOmZhbHNlLCJQYXJlbnRTdHlsZSI6eyIkcmVmIjoiMTA4In19LCJBdXRvU2l6ZSI6MCwiRm9yZWdyb3VuZCI6eyIkcmVmIjoiMTA5In0sIk1heFdpZHRoIjoxMTEuNTc4MzQ2MjUyNDQxNDEsIk1heEhlaWdodCI6IkluZmluaXR5IiwiU21hcnRGb3JlZ3JvdW5kSXNBY3RpdmUiOmZhbHNlLCJIb3Jpem9udGFsQWxpZ25tZW50IjowLCJWZXJ0aWNhbEFsaWdubWVudCI6MCwiU21hcnRGb3JlZ3JvdW5kIjp7IiRpZCI6IjE0MCIsIkNvbG9yIjp7IiRyZWYiOiIxMTAifX0sIk1hcmdpbiI6eyIkcmVmIjoiMTExIn0sIlBhZGRpbmciOnsiJHJlZiI6IjExMiJ9LCJCYWNrZ3JvdW5kIjp7IiRyZWYiOiIxMTMifSwiSXNWaXNpYmxlIjp0cnVlLCJXaWR0aCI6MC4wLCJIZWlnaHQiOjAuMCwiQm9yZGVyU3R5bGUiOnsiJGlkIjoiMTQxIiwiTGluZUNvbG9yIjpudWxsLCJMaW5lV2VpZ2h0IjowLjAsIkxpbmVUeXBlIjowLCJQYXJlbnRTdHlsZSI6bnVsbH0sIlBhcmVudFN0eWxlIjp7IiRyZWYiOiIxMDcifX0sIkRhdGVTdHlsZSI6eyIkaWQiOiIxNDIiLCJGb250U2V0dGluZ3MiOnsiJGlkIjoiMTQz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NDQ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IzYzBjNzI3LWIwNDMtNGI4NS1hZjJkLWJkMjJhYzM5ZjZlYyIsIkltcG9ydElkIjpudWxsLCJUaXRsZSI6IkVhc3QgQW5uZXggLSBTdW4gU2NyZWVuIFJlbW92YWwiLCJOb3RlIjpudWxsLCJIeXBlcmxpbmsiOm51bGwsIklzQ2hhbmdlZCI6ZmFsc2UsIklzTmV3IjpmYWxzZX0seyIkaWQiOiIxNDUiLCJHcm91cE5hbWUiOm51bGwsIlN0YXJ0RGF0ZSI6IjIwMTUtMTItMTRUMDA6MDA6MDBaIiwiRW5kRGF0ZSI6IjIwMTYtMDEtMDhUMjM6NTk6MDBaIiwiUGVyY2VudGFnZUNvbXBsZXRlIjpudWxsLCJTdHlsZSI6eyIkaWQiOiIxNDYiLCJTaGFwZSI6MCwiU2hhcGVUaGlja25lc3MiOjIsIkR1cmF0aW9uRm9ybWF0IjowLCJJbmNsdWRlTm9uV29ya2luZ0RheXNJbkR1cmF0aW9uIjpmYWxzZSwiUGVyY2VudGFnZUNvbXBsZXRlU3R5bGUiOnsiJGlkIjoiMTQ3IiwiRm9udFNldHRpbmdzIjp7IiRpZCI6IjE0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0OSIsIkxpbmVDb2xvciI6bnVsbCwiTGluZVdlaWdodCI6MC4wLCJMaW5lVHlwZSI6MCwiUGFyZW50U3R5bGUiOm51bGx9LCJQYXJlbnRTdHlsZSI6eyIkcmVmIjoiODEifX0sIkR1cmF0aW9uU3R5bGUiOnsiJGlkIjoiMTUwIiwiRm9udFNldHRpbmdzIjp7IiRpZCI6IjE1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1MiIsIkxpbmVDb2xvciI6bnVsbCwiTGluZVdlaWdodCI6MC4wLCJMaW5lVHlwZSI6MCwiUGFyZW50U3R5bGUiOm51bGx9LCJQYXJlbnRTdHlsZSI6eyIkcmVmIjoiODgifX0sIkhvcml6b250YWxDb25uZWN0b3JTdHlsZSI6eyIkaWQiOiIxNTMiLCJMaW5lQ29sb3IiOnsiJHJlZiI6Ijk2In0sIkxpbmVXZWlnaHQiOjEuMCwiTGluZVR5cGUiOjAsIlBhcmVudFN0eWxlIjp7IiRyZWYiOiI5NSJ9fSwiVmVydGljYWxDb25uZWN0b3JTdHlsZSI6eyIkaWQiOiIxNTQiLCJMaW5lQ29sb3IiOnsiJHJlZiI6Ijk5In0sIkxpbmVXZWlnaHQiOjAuMCwiTGluZVR5cGUiOjAsIlBhcmVudFN0eWxlIjp7IiRyZWYiOiI5OCJ9fSwiTWFyZ2luIjpudWxsLCJTdGFydERhdGVQb3NpdGlvbiI6NCwiRW5kRGF0ZVBvc2l0aW9uIjo0LCJEYXRlSXNWaXNpYmxlIjp0cnVlLCJUaXRsZVBvc2l0aW9uIjo1LCJEdXJhdGlvblBvc2l0aW9uIjo2LCJQZXJjZW50YWdlQ29tcGxldGVkUG9zaXRpb24iOjYsIlNwYWNpbmciOjUsIklzQmVsb3dUaW1lYmFuZCI6ZmFsc2UsIlBlcmNlbnRhZ2VDb21wbGV0ZVNoYXBlT3BhY2l0eSI6MzUsIlNoYXBlU3R5bGUiOnsiJGlkIjoiMTU1IiwiTWFyZ2luIjp7IiRyZWYiOiIxMDIifSwiUGFkZGluZyI6eyIkcmVmIjoiMTAzIn0sIkJhY2tncm91bmQiOnsiJGlkIjoiMTU2IiwiQ29sb3IiOnsiJGlkIjoiMTU3IiwiQSI6MjU1LCJSIjoxMTIsIkciOjE3MywiQiI6NzF9fSwiSXNWaXNpYmxlIjp0cnVlLCJXaWR0aCI6MC4wLCJIZWlnaHQiOjIyLjAsIkJvcmRlclN0eWxlIjp7IiRpZCI6IjE1OCIsIkxpbmVDb2xvciI6eyIkcmVmIjoiMTA1In0sIkxpbmVXZWlnaHQiOjAuMCwiTGluZVR5cGUiOjAsIlBhcmVudFN0eWxlIjp7IiRyZWYiOiIxMDQifX0sIlBhcmVudFN0eWxlIjp7IiRyZWYiOiIxMDEifX0sIlRpdGxlU3R5bGUiOnsiJGlkIjoiMTU5IiwiRm9udFNldHRpbmdzIjp7IiRpZCI6IjE2MC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eyIkaWQiOiIxNjEiLCJDb2xvciI6eyIkcmVmIjoiMTEwIn19LCJNYXJnaW4iOnsiJHJlZiI6IjExMSJ9LCJQYWRkaW5nIjp7IiRyZWYiOiIxMTIifSwiQmFja2dyb3VuZCI6eyIkcmVmIjoiMTEzIn0sIklzVmlzaWJsZSI6dHJ1ZSwiV2lkdGgiOjAuMCwiSGVpZ2h0IjowLjAsIkJvcmRlclN0eWxlIjp7IiRpZCI6IjE2MiIsIkxpbmVDb2xvciI6bnVsbCwiTGluZVdlaWdodCI6MC4wLCJMaW5lVHlwZSI6MCwiUGFyZW50U3R5bGUiOm51bGx9LCJQYXJlbnRTdHlsZSI6eyIkcmVmIjoiMTA3In19LCJEYXRlU3R5bGUiOnsiJGlkIjoiMTYzIiwiRm9udFNldHRpbmdzIjp7IiRpZCI6IjE2N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Y1IiwiTGluZUNvbG9yIjpudWxsLCJMaW5lV2VpZ2h0IjowLjAsIkxpbmVUeXBlIjowLCJQYXJlbnRTdHlsZSI6bnVsbH0sIlBhcmVudFN0eWxlIjp7IiRyZWYiOiIxMTQifX0sIkRhdGVGb3JtYXQiOnsiJHJlZiI6IjEyMSJ9LCJJc1Zpc2libGUiOnRydWUsIlBhcmVudFN0eWxlIjp7IiRyZWYiOiI4MCJ9fSwiSW5kZXgiOjIsIlNtYXJ0RHVyYXRpb25BY3RpdmF0ZWQiOmZhbHNlLCJEYXRlRm9ybWF0Ijp7IiRyZWYiOiIxMjEifSwiSWQiOiJkMmVmODg4Yi1mYjUwLTQxN2ItOWE2OC1hMGNjYTU5MzA5NmUiLCJJbXBvcnRJZCI6bnVsbCwiVGl0bGUiOiJFYXN0IEFubmV4IEFpciBIYW5kbGVyIFVuaXQxMyBSZXBsYWNlbWVudCIsIk5vdGUiOm51bGwsIkh5cGVybGluayI6bnVsbCwiSXNDaGFuZ2VkIjpmYWxzZSwiSXNOZXciOmZhbHNlfSx7IiRpZCI6IjE2NiIsIkdyb3VwTmFtZSI6bnVsbCwiU3RhcnREYXRlIjoiMjAxNS0xMC0wNVQwMDowMDowMFoiLCJFbmREYXRlIjoiMjAxNS0xMC0yM1QyMzo1OTowMFoiLCJQZXJjZW50YWdlQ29tcGxldGUiOm51bGwsIlN0eWxlIjp7IiRpZCI6IjE2NyIsIlNoYXBlIjowLCJTaGFwZVRoaWNrbmVzcyI6MiwiRHVyYXRpb25Gb3JtYXQiOjAsIkluY2x1ZGVOb25Xb3JraW5nRGF5c0luRHVyYXRpb24iOmZhbHNlLCJQZXJjZW50YWdlQ29tcGxldGVTdHlsZSI6eyIkaWQiOiIxNjgiLCJGb250U2V0dGluZ3MiOnsiJGlkIjoiMTY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cwIiwiTGluZUNvbG9yIjpudWxsLCJMaW5lV2VpZ2h0IjowLjAsIkxpbmVUeXBlIjowLCJQYXJlbnRTdHlsZSI6bnVsbH0sIlBhcmVudFN0eWxlIjp7IiRyZWYiOiI4MSJ9fSwiRHVyYXRpb25TdHlsZSI6eyIkaWQiOiIxNzEiLCJGb250U2V0dGluZ3MiOnsiJGlkIjoiMTc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czIiwiTGluZUNvbG9yIjpudWxsLCJMaW5lV2VpZ2h0IjowLjAsIkxpbmVUeXBlIjowLCJQYXJlbnRTdHlsZSI6bnVsbH0sIlBhcmVudFN0eWxlIjp7IiRyZWYiOiI4OCJ9fSwiSG9yaXpvbnRhbENvbm5lY3RvclN0eWxlIjp7IiRpZCI6IjE3NCIsIkxpbmVDb2xvciI6eyIkcmVmIjoiOTYifSwiTGluZVdlaWdodCI6MS4wLCJMaW5lVHlwZSI6MCwiUGFyZW50U3R5bGUiOnsiJHJlZiI6Ijk1In19LCJWZXJ0aWNhbENvbm5lY3RvclN0eWxlIjp7IiRpZCI6IjE3NSIsIkxpbmVDb2xvciI6eyIkcmVmIjoiOTkifSwiTGluZVdlaWdodCI6MC4wLCJMaW5lVHlwZSI6MCwiUGFyZW50U3R5bGUiOnsiJHJlZiI6Ijk4In1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NzYiLCJNYXJnaW4iOnsiJHJlZiI6IjEwMiJ9LCJQYWRkaW5nIjp7IiRyZWYiOiIxMDMifSwiQmFja2dyb3VuZCI6eyIkaWQiOiIxNzciLCJDb2xvciI6eyIkaWQiOiIxNzgiLCJBIjoyNTUsIlIiOjY4LCJHIjo4NCwiQiI6MTA2fX0sIklzVmlzaWJsZSI6dHJ1ZSwiV2lkdGgiOjAuMCwiSGVpZ2h0IjoyMi4wLCJCb3JkZXJTdHlsZSI6eyIkaWQiOiIxNzkiLCJMaW5lQ29sb3IiOnsiJHJlZiI6IjEwNSJ9LCJMaW5lV2VpZ2h0IjowLjAsIkxpbmVUeXBlIjowLCJQYXJlbnRTdHlsZSI6eyIkcmVmIjoiMTA0In19LCJQYXJlbnRTdHlsZSI6eyIkcmVmIjoiMTAxIn19LCJUaXRsZVN0eWxlIjp7IiRpZCI6IjE4MCIsIkZvbnRTZXR0aW5ncyI6eyIkaWQiOiIxODEiLCJGb250U2l6ZSI6MTEsIkZvbnROYW1lIjoiQ2FsaWJyaSIsIklzQm9sZCI6dHJ1ZSwiSXNJdGFsaWMiOmZhbHNlLCJJc1VuZGVybGluZWQiOmZhbHNlLCJQYXJlbnRTdHlsZSI6eyIkcmVmIjoiMTA4In19LCJBdXRvU2l6ZSI6MCwiRm9yZWdyb3VuZCI6eyIkcmVmIjoiMTA5In0sIk1heFdpZHRoIjo2OS42MzkyODk4NTU5NTcwMzEsIk1heEhlaWdodCI6IkluZmluaXR5IiwiU21hcnRGb3JlZ3JvdW5kSXNBY3RpdmUiOmZhbHNlLCJIb3Jpem9udGFsQWxpZ25tZW50IjowLCJWZXJ0aWNhbEFsaWdubWVudCI6MCwiU21hcnRGb3JlZ3JvdW5kIjp7IiRpZCI6IjE4MiIsIkNvbG9yIjp7IiRyZWYiOiIxMTAifX0sIk1hcmdpbiI6eyIkcmVmIjoiMTExIn0sIlBhZGRpbmciOnsiJHJlZiI6IjExMiJ9LCJCYWNrZ3JvdW5kIjp7IiRyZWYiOiIxMTMifSwiSXNWaXNpYmxlIjp0cnVlLCJXaWR0aCI6MC4wLCJIZWlnaHQiOjAuMCwiQm9yZGVyU3R5bGUiOnsiJGlkIjoiMTgzIiwiTGluZUNvbG9yIjpudWxsLCJMaW5lV2VpZ2h0IjowLjAsIkxpbmVUeXBlIjowLCJQYXJlbnRTdHlsZSI6bnVsbH0sIlBhcmVudFN0eWxlIjp7IiRyZWYiOiIxMDcifX0sIkRhdGVTdHlsZSI6eyIkaWQiOiIxODQiLCJGb250U2V0dGluZ3MiOnsiJGlkIjoiMTg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YiLCJMaW5lQ29sb3IiOm51bGwsIkxpbmVXZWlnaHQiOjAuMCwiTGluZVR5cGUiOjAsIlBhcmVudFN0eWxlIjpudWxsfSwiUGFyZW50U3R5bGUiOnsiJHJlZiI6IjExNCJ9fSwiRGF0ZUZvcm1hdCI6eyIkcmVmIjoiMTIxIn0sIklzVmlzaWJsZSI6dHJ1ZSwiUGFyZW50U3R5bGUiOnsiJHJlZiI6IjgwIn19LCJJbmRleCI6MywiU21hcnREdXJhdGlvbkFjdGl2YXRlZCI6ZmFsc2UsIkRhdGVGb3JtYXQiOnsiJHJlZiI6IjEyMSJ9LCJJZCI6ImRjMjg3MDM0LTgxNjktNDA4Yi04YzcyLTI2ZjcyN2I2ODM5OSIsIkltcG9ydElkIjpudWxsLCJUaXRsZSI6IkVhc3QgV2luZyAtIFJvb2YgUmVwYWlycyIsIk5vdGUiOm51bGwsIkh5cGVybGluayI6bnVsbCwiSXNDaGFuZ2VkIjpmYWxzZSwiSXNOZXciOmZhbHNlfSx7IiRpZCI6IjE4NyIsIkdyb3VwTmFtZSI6bnVsbCwiU3RhcnREYXRlIjoiMjAxNS0xMC0xMlQwMDowMDowMFoiLCJFbmREYXRlIjoiMjAxNS0xMC0zMFQyMzo1OTowMFoiLCJQZXJjZW50YWdlQ29tcGxldGUiOm51bGwsIlN0eWxlIjp7IiRpZCI6IjE4OCIsIlNoYXBlIjowLCJTaGFwZVRoaWNrbmVzcyI6MiwiRHVyYXRpb25Gb3JtYXQiOjAsIkluY2x1ZGVOb25Xb3JraW5nRGF5c0luRHVyYXRpb24iOmZhbHNlLCJQZXJjZW50YWdlQ29tcGxldGVTdHlsZSI6eyIkaWQiOiIxODkiLCJGb250U2V0dGluZ3MiOnsiJGlkIjoiMTk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kxIiwiTGluZUNvbG9yIjpudWxsLCJMaW5lV2VpZ2h0IjowLjAsIkxpbmVUeXBlIjowLCJQYXJlbnRTdHlsZSI6bnVsbH0sIlBhcmVudFN0eWxlIjp7IiRyZWYiOiI4MSJ9fSwiRHVyYXRpb25TdHlsZSI6eyIkaWQiOiIxOTIiLCJGb250U2V0dGluZ3MiOnsiJGlkIjoiMTkz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0IiwiTGluZUNvbG9yIjpudWxsLCJMaW5lV2VpZ2h0IjowLjAsIkxpbmVUeXBlIjowLCJQYXJlbnRTdHlsZSI6bnVsbH0sIlBhcmVudFN0eWxlIjp7IiRyZWYiOiI4OCJ9fSwiSG9yaXpvbnRhbENvbm5lY3RvclN0eWxlIjp7IiRpZCI6IjE5NSIsIkxpbmVDb2xvciI6eyIkcmVmIjoiOTYifSwiTGluZVdlaWdodCI6MS4wLCJMaW5lVHlwZSI6MCwiUGFyZW50U3R5bGUiOnsiJHJlZiI6Ijk1In19LCJWZXJ0aWNhbENvbm5lY3RvclN0eWxlIjp7IiRpZCI6IjE5NiIsIkxpbmVDb2xvciI6eyIkcmVmIjoiOTkifSwiTGluZVdlaWdodCI6MC4wLCJMaW5lVHlwZSI6MCwiUGFyZW50U3R5bGUiOnsiJHJlZiI6Ijk4In1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OTciLCJNYXJnaW4iOnsiJHJlZiI6IjEwMiJ9LCJQYWRkaW5nIjp7IiRyZWYiOiIxMDMifSwiQmFja2dyb3VuZCI6eyIkaWQiOiIxOTgiLCJDb2xvciI6eyIkaWQiOiIxOTkiLCJBIjoyNTUsIlIiOjkxLCJHIjoxNTUsIkIiOjIxM319LCJJc1Zpc2libGUiOnRydWUsIldpZHRoIjowLjAsIkhlaWdodCI6MjIuMCwiQm9yZGVyU3R5bGUiOnsiJGlkIjoiMjAwIiwiTGluZUNvbG9yIjp7IiRyZWYiOiIxMDUifSwiTGluZVdlaWdodCI6MC4wLCJMaW5lVHlwZSI6MCwiUGFyZW50U3R5bGUiOnsiJHJlZiI6IjEwNCJ9fSwiUGFyZW50U3R5bGUiOnsiJHJlZiI6IjEwMSJ9fSwiVGl0bGVTdHlsZSI6eyIkaWQiOiIyMDEiLCJGb250U2V0dGluZ3MiOnsiJGlkIjoiMjAyIiwiRm9udFNpemUiOjExLCJGb250TmFtZSI6IkNhbGlicmkiLCJJc0JvbGQiOnRydWUsIklzSXRhbGljIjpmYWxzZSwiSXNVbmRlcmxpbmVkIjpmYWxzZSwiUGFyZW50U3R5bGUiOnsiJHJlZiI6IjEwOCJ9fSwiQXV0b1NpemUiOjAsIkZvcmVncm91bmQiOnsiJHJlZiI6IjEwOSJ9LCJNYXhXaWR0aCI6OTAuNjA4ODE4MDU0MTk5MjE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DMiLCJMaW5lQ29sb3IiOm51bGwsIkxpbmVXZWlnaHQiOjAuMCwiTGluZVR5cGUiOjAsIlBhcmVudFN0eWxlIjpudWxsfSwiUGFyZW50U3R5bGUiOnsiJHJlZiI6IjEwNyJ9fSwiRGF0ZVN0eWxlIjp7IiRpZCI6IjIwNCIsIkZvbnRTZXR0aW5ncyI6eyIkaWQiOiIyMD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wNiIsIkxpbmVDb2xvciI6bnVsbCwiTGluZVdlaWdodCI6MC4wLCJMaW5lVHlwZSI6MCwiUGFyZW50U3R5bGUiOm51bGx9LCJQYXJlbnRTdHlsZSI6eyIkcmVmIjoiMTE0In19LCJEYXRlRm9ybWF0Ijp7IiRyZWYiOiIxMjEifSwiSXNWaXNpYmxlIjp0cnVlLCJQYXJlbnRTdHlsZSI6eyIkcmVmIjoiODAifX0sIkluZGV4Ijo0LCJTbWFydER1cmF0aW9uQWN0aXZhdGVkIjpmYWxzZSwiRGF0ZUZvcm1hdCI6eyIkcmVmIjoiMTIxIn0sIklkIjoiMWMwZWM0YmYtMTQxNi00Zjc0LTg2NmEtYjg1ZDg5NDJmZDkxIiwiSW1wb3J0SWQiOm51bGwsIlRpdGxlIjoiRWFzdCBXaW5nIFN0dWNjbyBSZXBhaXJzIiwiTm90ZSI6bnVsbCwiSHlwZXJsaW5rIjpudWxsLCJJc0NoYW5nZWQiOmZhbHNlLCJJc05ldyI6ZmFsc2V9LHsiJGlkIjoiMjA3IiwiR3JvdXBOYW1lIjpudWxsLCJTdGFydERhdGUiOiIyMDE2LTAxLTA0VDAwOjAwOjAwWiIsIkVuZERhdGUiOiIyMDE2LTAxLTA4VDIzOjU5OjAwWiIsIlBlcmNlbnRhZ2VDb21wbGV0ZSI6bnVsbCwiU3R5bGUiOnsiJGlkIjoiMjA4IiwiU2hhcGUiOjAsIlNoYXBlVGhpY2tuZXNzIjoyLCJEdXJhdGlvbkZvcm1hdCI6MCwiSW5jbHVkZU5vbldvcmtpbmdEYXlzSW5EdXJhdGlvbiI6ZmFsc2UsIlBlcmNlbnRhZ2VDb21wbGV0ZVN0eWxlIjp7IiRpZCI6IjIwOSIsIkZvbnRTZXR0aW5ncyI6eyIkaWQiOiIyMT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TEiLCJMaW5lQ29sb3IiOm51bGwsIkxpbmVXZWlnaHQiOjAuMCwiTGluZVR5cGUiOjAsIlBhcmVudFN0eWxlIjpudWxsfSwiUGFyZW50U3R5bGUiOnsiJHJlZiI6IjgxIn19LCJEdXJhdGlvblN0eWxlIjp7IiRpZCI6IjIxMiIsIkZvbnRTZXR0aW5ncyI6eyIkaWQiOiIyMT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QiLCJMaW5lQ29sb3IiOm51bGwsIkxpbmVXZWlnaHQiOjAuMCwiTGluZVR5cGUiOjAsIlBhcmVudFN0eWxlIjpudWxsfSwiUGFyZW50U3R5bGUiOnsiJHJlZiI6Ijg4In19LCJIb3Jpem9udGFsQ29ubmVjdG9yU3R5bGUiOnsiJGlkIjoiMjE1IiwiTGluZUNvbG9yIjp7IiRyZWYiOiI5NiJ9LCJMaW5lV2VpZ2h0IjoxLjAsIkxpbmVUeXBlIjowLCJQYXJlbnRTdHlsZSI6eyIkcmVmIjoiOTUifX0sIlZlcnRpY2FsQ29ubmVjdG9yU3R5bGUiOnsiJGlkIjoiMjE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xNyIsIk1hcmdpbiI6eyIkcmVmIjoiMTAyIn0sIlBhZGRpbmciOnsiJHJlZiI6IjEwMyJ9LCJCYWNrZ3JvdW5kIjp7IiRpZCI6IjIxOCIsIkNvbG9yIjp7IiRpZCI6IjIxOSIsIkEiOjI1NSwiUiI6MjU1LCJHIjoxOTIsIkIiOjB9fSwiSXNWaXNpYmxlIjp0cnVlLCJXaWR0aCI6MC4wLCJIZWlnaHQiOjIyLjAsIkJvcmRlclN0eWxlIjp7IiRpZCI6IjIyMCIsIkxpbmVDb2xvciI6eyIkcmVmIjoiMTA1In0sIkxpbmVXZWlnaHQiOjAuMCwiTGluZVR5cGUiOjAsIlBhcmVudFN0eWxlIjp7IiRyZWYiOiIxMDQifX0sIlBhcmVudFN0eWxlIjp7IiRyZWYiOiIxMDEifX0sIlRpdGxlU3R5bGUiOnsiJGlkIjoiMjIxIiwiRm9udFNldHRpbmdzIjp7IiRpZCI6IjIyMiIsIkZvbnRTaXplIjoxMSwiRm9udE5hbWUiOiJDYWxpYnJpIiwiSXNCb2xkIjp0cnVlLCJJc0l0YWxpYyI6ZmFsc2UsIklzVW5kZXJsaW5lZCI6ZmFsc2UsIlBhcmVudFN0eWxlIjp7IiRyZWYiOiIxMDgifX0sIkF1dG9TaXplIjowLCJGb3JlZ3JvdW5kIjp7IiRyZWYiOiIxMDkifSwiTWF4V2lkdGgiOjEzOC44NzQ1NzI3NTM5MDYyN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IzIiwiTGluZUNvbG9yIjpudWxsLCJMaW5lV2VpZ2h0IjowLjAsIkxpbmVUeXBlIjowLCJQYXJlbnRTdHlsZSI6bnVsbH0sIlBhcmVudFN0eWxlIjp7IiRyZWYiOiIxMDcifX0sIkRhdGVTdHlsZSI6eyIkaWQiOiIyMjQiLCJGb250U2V0dGluZ3MiOnsiJGlkIjoiMjI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jY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jlmMGEyNjlhLTlhNTktNDFiOS1iNmIzLTZkMzI3NDk0NGJlMSIsIkltcG9ydElkIjpudWxsLCJUaXRsZSI6IkF1ZGl0b3JpdW0gUGFydGl0aW9uIFJlcGxhY2VtZW50IiwiTm90ZSI6bnVsbCwiSHlwZXJsaW5rIjpudWxsLCJJc0NoYW5nZWQiOmZhbHNlLCJJc05ldyI6ZmFsc2V9LHsiJGlkIjoiMjI3IiwiR3JvdXBOYW1lIjpudWxsLCJTdGFydERhdGUiOiIyMDE2LTAxLTExVDAwOjAwOjAwWiIsIkVuZERhdGUiOiIyMDE2LTA1LTMxVDIzOjU5OjAwWiIsIlBlcmNlbnRhZ2VDb21wbGV0ZSI6bnVsbCwiU3R5bGUiOnsiJGlkIjoiMjI4IiwiU2hhcGUiOjAsIlNoYXBlVGhpY2tuZXNzIjoyLCJEdXJhdGlvbkZvcm1hdCI6MCwiSW5jbHVkZU5vbldvcmtpbmdEYXlzSW5EdXJhdGlvbiI6ZmFsc2UsIlBlcmNlbnRhZ2VDb21wbGV0ZVN0eWxlIjp7IiRpZCI6IjIyOSIsIkZvbnRTZXR0aW5ncyI6eyIkaWQiOiIyMz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EiLCJMaW5lQ29sb3IiOm51bGwsIkxpbmVXZWlnaHQiOjAuMCwiTGluZVR5cGUiOjAsIlBhcmVudFN0eWxlIjpudWxsfSwiUGFyZW50U3R5bGUiOnsiJHJlZiI6IjgxIn19LCJEdXJhdGlvblN0eWxlIjp7IiRpZCI6IjIzMiIsIkZvbnRTZXR0aW5ncyI6eyIkaWQiOiIyMz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QiLCJMaW5lQ29sb3IiOm51bGwsIkxpbmVXZWlnaHQiOjAuMCwiTGluZVR5cGUiOjAsIlBhcmVudFN0eWxlIjpudWxsfSwiUGFyZW50U3R5bGUiOnsiJHJlZiI6Ijg4In19LCJIb3Jpem9udGFsQ29ubmVjdG9yU3R5bGUiOnsiJGlkIjoiMjM1IiwiTGluZUNvbG9yIjp7IiRyZWYiOiI5NiJ9LCJMaW5lV2VpZ2h0IjoxLjAsIkxpbmVUeXBlIjowLCJQYXJlbnRTdHlsZSI6eyIkcmVmIjoiOTUifX0sIlZlcnRpY2FsQ29ubmVjdG9yU3R5bGUiOnsiJGlkIjoiMjM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zNyIsIk1hcmdpbiI6eyIkcmVmIjoiMTAyIn0sIlBhZGRpbmciOnsiJHJlZiI6IjEwMyJ9LCJCYWNrZ3JvdW5kIjp7IiRpZCI6IjIzOCIsIkNvbG9yIjp7IiRpZCI6IjIzOSIsIkEiOjI1NSwiUiI6MjYsIkciOjE3MCwiQiI6NjZ9fSwiSXNWaXNpYmxlIjp0cnVlLCJXaWR0aCI6MC4wLCJIZWlnaHQiOjIyLjAsIkJvcmRlclN0eWxlIjp7IiRpZCI6IjI0MCIsIkxpbmVDb2xvciI6eyIkcmVmIjoiMTA1In0sIkxpbmVXZWlnaHQiOjAuMCwiTGluZVR5cGUiOjAsIlBhcmVudFN0eWxlIjp7IiRyZWYiOiIxMDQifX0sIlBhcmVudFN0eWxlIjp7IiRyZWYiOiIxMDEifX0sIlRpdGxlU3R5bGUiOnsiJGlkIjoiMjQxIiwiRm9udFNldHRpbmdzIjp7IiRpZCI6IjI0Mi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DMiLCJMaW5lQ29sb3IiOm51bGwsIkxpbmVXZWlnaHQiOjAuMCwiTGluZVR5cGUiOjAsIlBhcmVudFN0eWxlIjpudWxsfSwiUGFyZW50U3R5bGUiOnsiJHJlZiI6IjEwNyJ9fSwiRGF0ZVN0eWxlIjp7IiRpZCI6IjI0NCIsIkZvbnRTZXR0aW5ncyI6eyIkaWQiOiIyND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0NiIsIkxpbmVDb2xvciI6bnVsbCwiTGluZVdlaWdodCI6MC4wLCJMaW5lVHlwZSI6MCwiUGFyZW50U3R5bGUiOm51bGx9LCJQYXJlbnRTdHlsZSI6eyIkcmVmIjoiMTE0In19LCJEYXRlRm9ybWF0Ijp7IiRyZWYiOiIxMjEifSwiSXNWaXNpYmxlIjp0cnVlLCJQYXJlbnRTdHlsZSI6eyIkcmVmIjoiODAifX0sIkluZGV4Ijo2LCJTbWFydER1cmF0aW9uQWN0aXZhdGVkIjpmYWxzZSwiRGF0ZUZvcm1hdCI6eyIkcmVmIjoiMTIxIn0sIklkIjoiYjgxZDc3M2ItODBiZS00M2ZlLTk5NjMtZWY4ZGM3OGIyY2NhIiwiSW1wb3J0SWQiOm51bGwsIlRpdGxlIjoiTWFpbiBCdWlsZGluZyBCcmljayBSZXBhaXJzIiwiTm90ZSI6bnVsbCwiSHlwZXJsaW5rIjpudWxsLCJJc0NoYW5nZWQiOmZhbHNlLCJJc05ldyI6ZmFsc2V9LHsiJGlkIjoiMjQ3IiwiR3JvdXBOYW1lIjpudWxsLCJTdGFydERhdGUiOiIyMDE2LTAxLTExVDAwOjAwOjAwWiIsIkVuZERhdGUiOiIyMDE2LTAyLTI5VDIzOjU5OjAwWiIsIlBlcmNlbnRhZ2VDb21wbGV0ZSI6bnVsbCwiU3R5bGUiOnsiJGlkIjoiMjQ4IiwiU2hhcGUiOjAsIlNoYXBlVGhpY2tuZXNzIjoyLCJEdXJhdGlvbkZvcm1hdCI6MCwiSW5jbHVkZU5vbldvcmtpbmdEYXlzSW5EdXJhdGlvbiI6ZmFsc2UsIlBlcmNlbnRhZ2VDb21wbGV0ZVN0eWxlIjp7IiRpZCI6IjI0OSIsIkZvbnRTZXR0aW5ncyI6eyIkaWQiOiIyNT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TEiLCJMaW5lQ29sb3IiOm51bGwsIkxpbmVXZWlnaHQiOjAuMCwiTGluZVR5cGUiOjAsIlBhcmVudFN0eWxlIjpudWxsfSwiUGFyZW50U3R5bGUiOnsiJHJlZiI6IjgxIn19LCJEdXJhdGlvblN0eWxlIjp7IiRpZCI6IjI1MiIsIkZvbnRTZXR0aW5ncyI6eyIkaWQiOiIyNT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QiLCJMaW5lQ29sb3IiOm51bGwsIkxpbmVXZWlnaHQiOjAuMCwiTGluZVR5cGUiOjAsIlBhcmVudFN0eWxlIjpudWxsfSwiUGFyZW50U3R5bGUiOnsiJHJlZiI6Ijg4In19LCJIb3Jpem9udGFsQ29ubmVjdG9yU3R5bGUiOnsiJGlkIjoiMjU1IiwiTGluZUNvbG9yIjp7IiRyZWYiOiI5NiJ9LCJMaW5lV2VpZ2h0IjoxLjAsIkxpbmVUeXBlIjowLCJQYXJlbnRTdHlsZSI6eyIkcmVmIjoiOTUifX0sIlZlcnRpY2FsQ29ubmVjdG9yU3R5bGUiOnsiJGlkIjoiMjU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1NyIsIk1hcmdpbiI6eyIkcmVmIjoiMTAyIn0sIlBhZGRpbmciOnsiJHJlZiI6IjEwMyJ9LCJCYWNrZ3JvdW5kIjp7IiRpZCI6IjI1OCIsIkNvbG9yIjp7IiRpZCI6IjI1OSIsIkEiOjI1NSwiUiI6NjgsIkciOjg0LCJCIjoxMDZ9fSwiSXNWaXNpYmxlIjp0cnVlLCJXaWR0aCI6MC4wLCJIZWlnaHQiOjIyLjAsIkJvcmRlclN0eWxlIjp7IiRpZCI6IjI2MCIsIkxpbmVDb2xvciI6eyIkcmVmIjoiMTA1In0sIkxpbmVXZWlnaHQiOjAuMCwiTGluZVR5cGUiOjAsIlBhcmVudFN0eWxlIjp7IiRyZWYiOiIxMDQifX0sIlBhcmVudFN0eWxlIjp7IiRyZWYiOiIxMDEifX0sIlRpdGxlU3R5bGUiOnsiJGlkIjoiMjYxIiwiRm9udFNldHRpbmdzIjp7IiRpZCI6IjI2Mi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jMiLCJMaW5lQ29sb3IiOm51bGwsIkxpbmVXZWlnaHQiOjAuMCwiTGluZVR5cGUiOjAsIlBhcmVudFN0eWxlIjpudWxsfSwiUGFyZW50U3R5bGUiOnsiJHJlZiI6IjEwNyJ9fSwiRGF0ZVN0eWxlIjp7IiRpZCI6IjI2NCIsIkZvbnRTZXR0aW5ncyI6eyIkaWQiOiIyNj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2NiIsIkxpbmVDb2xvciI6bnVsbCwiTGluZVdlaWdodCI6MC4wLCJMaW5lVHlwZSI6MCwiUGFyZW50U3R5bGUiOm51bGx9LCJQYXJlbnRTdHlsZSI6eyIkcmVmIjoiMTE0In19LCJEYXRlRm9ybWF0Ijp7IiRyZWYiOiIxMjEifSwiSXNWaXNpYmxlIjp0cnVlLCJQYXJlbnRTdHlsZSI6eyIkcmVmIjoiODAifX0sIkluZGV4Ijo3LCJTbWFydER1cmF0aW9uQWN0aXZhdGVkIjpmYWxzZSwiRGF0ZUZvcm1hdCI6eyIkcmVmIjoiMTIxIn0sIklkIjoiYTFkNGQwZWMtMTYwMC00Y2Q1LWExNjYtNDg5OTYxZDlhMmM3IiwiSW1wb3J0SWQiOm51bGwsIlRpdGxlIjoiU291dGggQ2FtcHVzIC0gRGllc2VsIFNob3AgRXhoYXVzdCBJbXByb3ZlbWVudHMiLCJOb3RlIjpudWxsLCJIeXBlcmxpbmsiOm51bGwsIklzQ2hhbmdlZCI6ZmFsc2UsIklzTmV3IjpmYWxzZX0seyIkaWQiOiIyNjciLCJHcm91cE5hbWUiOm51bGwsIlN0YXJ0RGF0ZSI6IjIwMTYtMTAtMjRUMDA6MDA6MDBaIiwiRW5kRGF0ZSI6IjIwMTctMDYtMzBUMjM6NTk6MDBaIiwiUGVyY2VudGFnZUNvbXBsZXRlIjpudWxsLCJTdHlsZSI6eyIkaWQiOiIyNjgiLCJTaGFwZSI6MCwiU2hhcGVUaGlja25lc3MiOjIsIkR1cmF0aW9uRm9ybWF0IjowLCJJbmNsdWRlTm9uV29ya2luZ0RheXNJbkR1cmF0aW9uIjpmYWxzZSwiUGVyY2VudGFnZUNvbXBsZXRlU3R5bGUiOnsiJGlkIjoiMjY5IiwiRm9udFNldHRpbmdzIjp7IiRpZCI6IjI3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MSIsIkxpbmVDb2xvciI6bnVsbCwiTGluZVdlaWdodCI6MC4wLCJMaW5lVHlwZSI6MCwiUGFyZW50U3R5bGUiOm51bGx9LCJQYXJlbnRTdHlsZSI6eyIkcmVmIjoiODEifX0sIkR1cmF0aW9uU3R5bGUiOnsiJGlkIjoiMjcyIiwiRm9udFNldHRpbmdzIjp7IiRpZCI6IjI3M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NCIsIkxpbmVDb2xvciI6bnVsbCwiTGluZVdlaWdodCI6MC4wLCJMaW5lVHlwZSI6MCwiUGFyZW50U3R5bGUiOm51bGx9LCJQYXJlbnRTdHlsZSI6eyIkcmVmIjoiODgifX0sIkhvcml6b250YWxDb25uZWN0b3JTdHlsZSI6eyIkaWQiOiIyNzUiLCJMaW5lQ29sb3IiOnsiJHJlZiI6Ijk2In0sIkxpbmVXZWlnaHQiOjEuMCwiTGluZVR5cGUiOjAsIlBhcmVudFN0eWxlIjp7IiRyZWYiOiI5NSJ9fSwiVmVydGljYWxDb25uZWN0b3JTdHlsZSI6eyIkaWQiOiIyNzYiLCJMaW5lQ29sb3IiOnsiJHJlZiI6Ijk5In0sIkxpbmVXZWlnaHQiOjAuMCwiTGluZVR5cGUiOjAsIlBhcmVudFN0eWxlIjp7IiRyZWYiOiI5OCJ9fSwiTWFyZ2luIjpudWxsLCJTdGFydERhdGVQb3NpdGlvbiI6NCwiRW5kRGF0ZVBvc2l0aW9uIjo0LCJEYXRlSXNWaXNpYmxlIjp0cnVlLCJUaXRsZVBvc2l0aW9uIjo1LCJEdXJhdGlvblBvc2l0aW9uIjo2LCJQZXJjZW50YWdlQ29tcGxldGVkUG9zaXRpb24iOjYsIlNwYWNpbmciOjUsIklzQmVsb3dUaW1lYmFuZCI6ZmFsc2UsIlBlcmNlbnRhZ2VDb21wbGV0ZVNoYXBlT3BhY2l0eSI6MzUsIlNoYXBlU3R5bGUiOnsiJGlkIjoiMjc3IiwiTWFyZ2luIjp7IiRyZWYiOiIxMDIifSwiUGFkZGluZyI6eyIkcmVmIjoiMTAzIn0sIkJhY2tncm91bmQiOnsiJGlkIjoiMjc4IiwiQ29sb3IiOnsiJGlkIjoiMjc5IiwiQSI6MjU1LCJSIjoxNjUsIkciOjE2NSwiQiI6MTY1fX0sIklzVmlzaWJsZSI6dHJ1ZSwiV2lkdGgiOjAuMCwiSGVpZ2h0IjoyMi4wLCJCb3JkZXJTdHlsZSI6eyIkaWQiOiIyODAiLCJMaW5lQ29sb3IiOnsiJHJlZiI6IjEwNSJ9LCJMaW5lV2VpZ2h0IjowLjAsIkxpbmVUeXBlIjowLCJQYXJlbnRTdHlsZSI6eyIkcmVmIjoiMTA0In19LCJQYXJlbnRTdHlsZSI6eyIkcmVmIjoiMTAxIn19LCJUaXRsZVN0eWxlIjp7IiRpZCI6IjI4MSIsIkZvbnRTZXR0aW5ncyI6eyIkaWQiOiIyODI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gzIiwiTGluZUNvbG9yIjpudWxsLCJMaW5lV2VpZ2h0IjowLjAsIkxpbmVUeXBlIjowLCJQYXJlbnRTdHlsZSI6bnVsbH0sIlBhcmVudFN0eWxlIjp7IiRyZWYiOiIxMDcifX0sIkRhdGVTdHlsZSI6eyIkaWQiOiIyODQiLCJGb250U2V0dGluZ3MiOnsiJGlkIjoiMjg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YiLCJMaW5lQ29sb3IiOm51bGwsIkxpbmVXZWlnaHQiOjAuMCwiTGluZVR5cGUiOjAsIlBhcmVudFN0eWxlIjpudWxsfSwiUGFyZW50U3R5bGUiOnsiJHJlZiI6IjExNCJ9fSwiRGF0ZUZvcm1hdCI6eyIkcmVmIjoiMTIxIn0sIklzVmlzaWJsZSI6dHJ1ZSwiUGFyZW50U3R5bGUiOnsiJHJlZiI6IjgwIn19LCJJbmRleCI6OCwiU21hcnREdXJhdGlvbkFjdGl2YXRlZCI6ZmFsc2UsIkRhdGVGb3JtYXQiOnsiJHJlZiI6IjEyMSJ9LCJJZCI6IjM3NmI1MjdlLTMyOGEtNDQ1Mi04NWY4LTc4MTk5NzA0MDAwYyIsIkltcG9ydElkIjpudWxsLCJUaXRsZSI6IlNoZWV0IE1ldGFsIFByb2dyYW0gUmVub3ZhdGlvbi9SZWxvY2F0aW9uIiwiTm90ZSI6bnVsbCwiSHlwZXJsaW5rIjpudWxsLCJJc0NoYW5nZWQiOmZhbHNlLCJJc05ldyI6ZmFsc2V9XSwiTXNQcm9qZWN0SXRlbXNUcmVlIjp7IiRpZCI6IjI4NyIsIlJvb3QiOnsiSW1wb3J0SWQiOm51bGwsIklzSW1wb3J0ZWQiOmZhbHNlLCJDaGlsZHJlbiI6W119fSwiTWV0YWRhdGEiOnsiJGlkIjoiMjg4In0sIlNldHRpbmdzIjp7IiRpZCI6IjI4OSIsIkltcGFPcHRpb25zIjp7IiRpZCI6IjI5M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I5MSIsIlVzZVRpbWUiOmZhbHNlLCJXb3JrRGF5U3RhcnQiOiIwMDowMDowMCIsIldvcmtEYXlFbmQiOiIyMzo1OTowMCJ9fQ=="/>
  <p:tag name="__MASTER" val="__part_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S4wIiwiT3JpZ2luYWxBc3NlbWJseVZlcnNpb24iOiIzLjAwLjA2LjAwIiwiRWRpdGlvbiI6IkJhc2ljIiwiSXNQbHVzRWRpdGlvbiI6ZmFsc2V9LCJFZmZlY3QiOjEsIlN0eWxlIjp7IiRpZCI6IjMiLCJUaW1lYmFuZFN0eWxlIjp7IiRpZCI6IjQiLCJTY2FsZU1hcmtpbmciOjAsIlNoYXBlIjozLCJTaGFwZVN0eWxlIjp7IiRpZCI6IjUiLCJNYXJnaW4iOnsiJGlkIjoiNiIsIlRvcCI6MCwiTGVmdCI6MTAsIlJpZ2h0IjoxMCwiQm90dG9tIjowfSwiUGFkZGluZyI6eyIkaWQiOiI3IiwiVG9wIjozLCJMZWZ0IjowLCJSaWdodCI6MCwiQm90dG9tIjozfSwiQmFja2dyb3VuZCI6eyIkaWQiOiI4IiwiQ29sb3IiOnsiJGlkIjoiOSIsIkEiOjI1NSwiUiI6OTEsIkciOjE1NSwiQiI6MjEz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yNTUsIkIiOjB9fSwiQXBwZW5kWWVhck9uWWVhckNoYW5nZSI6dHJ1ZSwiRWxhcHNlZFRpbWVGb3JtYXQiOjEsIlRvZGF5TWFya2VyUG9zaXRpb24iOjIsIlF1aWNrUG9zaXRpb24iOjIsIkFic29sdXRlUG9zaXRpb24iOjQwNS4wLCJNYXJnaW4iOnsiJGlkIjoiNDkiLCJUb3AiOjAsIkxlZnQiOjEwLCJSaWdodCI6MTAsIkJvdHRvbSI6MH0sIlBhZGRpbmciOnsiJGlkIjoiNTAiLCJUb3AiOjAsIkxlZnQiOjAsIlJpZ2h0IjowLCJCb3R0b20iOjB9LCJCYWNrZ3JvdW5kIjp7IiRpZCI6IjUxIiwiQ29sb3IiOnsiJGlkIjoiNTIiLCJBIjoyNTUsIlIiOjE3OCwiRyI6MTc4LCJCIjoxNzh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AsIlNoYXBlVGhpY2tuZXNzIjoy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xNjUsIkciOjE2NSwiQiI6MTY1fX0sIkxpbmVXZWlnaHQiOjEuMCwiTGluZVR5cGUiOjAsIlBhcmVudFN0eWxlIjpudWxsfSwiVmVydGljYWxDb25uZWN0b3JTdHlsZSI6eyIkaWQiOiI5OCIsIkxpbmVDb2xvciI6eyIkaWQiOiI5OSIsIiR0eXBlIjoiTkxSRS5Db21tb24uRG9tLlNvbGlkQ29sb3JCcnVzaCwgTkxSRS5Db21tb24iLCJDb2xvciI6eyIkaWQiOiIxMDAiLCJBIjoyNTUsIlIiOjIzMSwiRyI6MjMwLCJCIjoyMzB9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jI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Iw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nRydWV9LCJTY2FsZSI6eyIkaWQiOiIxMjMiLCJTdGFydERhdGUiOiIyMDE1LTEwLTA1VDAwOjAwOjAwWiIsIkVuZERhdGUiOiIyMDE3LTA2LTMwVDIzOjU5OjAwWiIsIkZvcm1hdCI6Ik1NTSIsIlR5cGUiOjIsIkF1dG9EYXRlUmFuZ2UiOmZhbHNlLCJXb3JraW5nRGF5cyI6MzEsIlRvZGF5TWFya2VyVGV4dCI6IlRvZGF5IiwiQXV0b1NjYWxlVHlwZSI6dHJ1ZX0sIk1pbGVzdG9uZXMiOltdLCJUYXNrcyI6W3siJGlkIjoiMTI0IiwiR3JvdXBOYW1lIjpudWxsLCJTdGFydERhdGUiOiIyMDE1LTEwLTE5VDAwOjAwOjAwWiIsIkVuZERhdGUiOiIyMDE1LTExLTIwVDIzOjU5OjAwWiIsIlBlcmNlbnRhZ2VDb21wbGV0ZSI6bnVsbCwiU3R5bGUiOnsiJGlkIjoiMTI1IiwiU2hhcGUiOjAsIlNoYXBlVGhpY2tuZXNzIjoyLCJEdXJhdGlvbkZvcm1hdCI6MCwiSW5jbHVkZU5vbldvcmtpbmdEYXlzSW5EdXJhdGlvbiI6ZmFsc2UsIlBlcmNlbnRhZ2VDb21wbGV0ZVN0eWxlIjp7IiRpZCI6IjEyNiIsIkZvbnRTZXR0aW5ncyI6eyIkaWQiOiIxMjc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giLCJMaW5lQ29sb3IiOm51bGwsIkxpbmVXZWlnaHQiOjAuMCwiTGluZVR5cGUiOjAsIlBhcmVudFN0eWxlIjpudWxsfSwiUGFyZW50U3R5bGUiOnsiJHJlZiI6IjgxIn19LCJEdXJhdGlvblN0eWxlIjp7IiRpZCI6IjEyOSIsIkZvbnRTZXR0aW5ncyI6eyIkaWQiOiIxMzA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EiLCJMaW5lQ29sb3IiOm51bGwsIkxpbmVXZWlnaHQiOjAuMCwiTGluZVR5cGUiOjAsIlBhcmVudFN0eWxlIjpudWxsfSwiUGFyZW50U3R5bGUiOnsiJHJlZiI6Ijg4In19LCJIb3Jpem9udGFsQ29ubmVjdG9yU3R5bGUiOnsiJGlkIjoiMTMyIiwiTGluZUNvbG9yIjp7IiRyZWYiOiI5NiJ9LCJMaW5lV2VpZ2h0IjoxLjAsIkxpbmVUeXBlIjowLCJQYXJlbnRTdHlsZSI6eyIkcmVmIjoiOTUifX0sIlZlcnRpY2FsQ29ubmVjdG9yU3R5bGUiOnsiJGlkIjoiMTMz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EzNCIsIk1hcmdpbiI6eyIkcmVmIjoiMTAyIn0sIlBhZGRpbmciOnsiJHJlZiI6IjEwMyJ9LCJCYWNrZ3JvdW5kIjp7IiRpZCI6IjEzNSIsIkNvbG9yIjp7IiRpZCI6IjEzNiIsIkEiOjI1NSwiUiI6MjM3LCJHIjoxMjUsIkIiOjQ5fX0sIklzVmlzaWJsZSI6dHJ1ZSwiV2lkdGgiOjAuMCwiSGVpZ2h0IjoyMi4wLCJCb3JkZXJTdHlsZSI6eyIkaWQiOiIxMzciLCJMaW5lQ29sb3IiOnsiJHJlZiI6IjEwNSJ9LCJMaW5lV2VpZ2h0IjowLjAsIkxpbmVUeXBlIjowLCJQYXJlbnRTdHlsZSI6eyIkcmVmIjoiMTA0In19LCJQYXJlbnRTdHlsZSI6eyIkcmVmIjoiMTAxIn19LCJUaXRsZVN0eWxlIjp7IiRpZCI6IjEzOCIsIkZvbnRTZXR0aW5ncyI6eyIkaWQiOiIxMzkiLCJGb250U2l6ZSI6MTEsIkZvbnROYW1lIjoiQ2FsaWJyaSIsIklzQm9sZCI6dHJ1ZSwiSXNJdGFsaWMiOmZhbHNlLCJJc1VuZGVybGluZWQiOmZhbHNlLCJQYXJlbnRTdHlsZSI6eyIkcmVmIjoiMTA4In19LCJBdXRvU2l6ZSI6MCwiRm9yZWdyb3VuZCI6eyIkcmVmIjoiMTA5In0sIk1heFdpZHRoIjoxMTEuNTc4MzQ2MjUyNDQxNDEsIk1heEhlaWdodCI6IkluZmluaXR5IiwiU21hcnRGb3JlZ3JvdW5kSXNBY3RpdmUiOmZhbHNlLCJIb3Jpem9udGFsQWxpZ25tZW50IjowLCJWZXJ0aWNhbEFsaWdubWVudCI6MCwiU21hcnRGb3JlZ3JvdW5kIjp7IiRpZCI6IjE0MCIsIkNvbG9yIjp7IiRyZWYiOiIxMTAifX0sIk1hcmdpbiI6eyIkcmVmIjoiMTExIn0sIlBhZGRpbmciOnsiJHJlZiI6IjExMiJ9LCJCYWNrZ3JvdW5kIjp7IiRyZWYiOiIxMTMifSwiSXNWaXNpYmxlIjp0cnVlLCJXaWR0aCI6MC4wLCJIZWlnaHQiOjAuMCwiQm9yZGVyU3R5bGUiOnsiJGlkIjoiMTQxIiwiTGluZUNvbG9yIjpudWxsLCJMaW5lV2VpZ2h0IjowLjAsIkxpbmVUeXBlIjowLCJQYXJlbnRTdHlsZSI6bnVsbH0sIlBhcmVudFN0eWxlIjp7IiRyZWYiOiIxMDcifX0sIkRhdGVTdHlsZSI6eyIkaWQiOiIxNDIiLCJGb250U2V0dGluZ3MiOnsiJGlkIjoiMTQz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NDQ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IzYzBjNzI3LWIwNDMtNGI4NS1hZjJkLWJkMjJhYzM5ZjZlYyIsIkltcG9ydElkIjpudWxsLCJUaXRsZSI6IkVhc3QgQW5uZXggLSBTdW4gU2NyZWVuIFJlbW92YWwiLCJOb3RlIjpudWxsLCJIeXBlcmxpbmsiOm51bGwsIklzQ2hhbmdlZCI6ZmFsc2UsIklzTmV3IjpmYWxzZX0seyIkaWQiOiIxNDUiLCJHcm91cE5hbWUiOm51bGwsIlN0YXJ0RGF0ZSI6IjIwMTUtMTItMTRUMDA6MDA6MDBaIiwiRW5kRGF0ZSI6IjIwMTYtMDEtMDhUMjM6NTk6MDBaIiwiUGVyY2VudGFnZUNvbXBsZXRlIjpudWxsLCJTdHlsZSI6eyIkaWQiOiIxNDYiLCJTaGFwZSI6MCwiU2hhcGVUaGlja25lc3MiOjIsIkR1cmF0aW9uRm9ybWF0IjowLCJJbmNsdWRlTm9uV29ya2luZ0RheXNJbkR1cmF0aW9uIjpmYWxzZSwiUGVyY2VudGFnZUNvbXBsZXRlU3R5bGUiOnsiJGlkIjoiMTQ3IiwiRm9udFNldHRpbmdzIjp7IiRpZCI6IjE0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0OSIsIkxpbmVDb2xvciI6bnVsbCwiTGluZVdlaWdodCI6MC4wLCJMaW5lVHlwZSI6MCwiUGFyZW50U3R5bGUiOm51bGx9LCJQYXJlbnRTdHlsZSI6eyIkcmVmIjoiODEifX0sIkR1cmF0aW9uU3R5bGUiOnsiJGlkIjoiMTUwIiwiRm9udFNldHRpbmdzIjp7IiRpZCI6IjE1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1MiIsIkxpbmVDb2xvciI6bnVsbCwiTGluZVdlaWdodCI6MC4wLCJMaW5lVHlwZSI6MCwiUGFyZW50U3R5bGUiOm51bGx9LCJQYXJlbnRTdHlsZSI6eyIkcmVmIjoiODgifX0sIkhvcml6b250YWxDb25uZWN0b3JTdHlsZSI6eyIkaWQiOiIxNTMiLCJMaW5lQ29sb3IiOnsiJHJlZiI6Ijk2In0sIkxpbmVXZWlnaHQiOjEuMCwiTGluZVR5cGUiOjAsIlBhcmVudFN0eWxlIjp7IiRyZWYiOiI5NSJ9fSwiVmVydGljYWxDb25uZWN0b3JTdHlsZSI6eyIkaWQiOiIxNTQiLCJMaW5lQ29sb3IiOnsiJHJlZiI6Ijk5In0sIkxpbmVXZWlnaHQiOjAuMCwiTGluZVR5cGUiOjAsIlBhcmVudFN0eWxlIjp7IiRyZWYiOiI5OCJ9fSwiTWFyZ2luIjpudWxsLCJTdGFydERhdGVQb3NpdGlvbiI6NCwiRW5kRGF0ZVBvc2l0aW9uIjo0LCJEYXRlSXNWaXNpYmxlIjp0cnVlLCJUaXRsZVBvc2l0aW9uIjo1LCJEdXJhdGlvblBvc2l0aW9uIjo2LCJQZXJjZW50YWdlQ29tcGxldGVkUG9zaXRpb24iOjYsIlNwYWNpbmciOjUsIklzQmVsb3dUaW1lYmFuZCI6ZmFsc2UsIlBlcmNlbnRhZ2VDb21wbGV0ZVNoYXBlT3BhY2l0eSI6MzUsIlNoYXBlU3R5bGUiOnsiJGlkIjoiMTU1IiwiTWFyZ2luIjp7IiRyZWYiOiIxMDIifSwiUGFkZGluZyI6eyIkcmVmIjoiMTAzIn0sIkJhY2tncm91bmQiOnsiJGlkIjoiMTU2IiwiQ29sb3IiOnsiJGlkIjoiMTU3IiwiQSI6MjU1LCJSIjoxMTIsIkciOjE3MywiQiI6NzF9fSwiSXNWaXNpYmxlIjp0cnVlLCJXaWR0aCI6MC4wLCJIZWlnaHQiOjIyLjAsIkJvcmRlclN0eWxlIjp7IiRpZCI6IjE1OCIsIkxpbmVDb2xvciI6eyIkcmVmIjoiMTA1In0sIkxpbmVXZWlnaHQiOjAuMCwiTGluZVR5cGUiOjAsIlBhcmVudFN0eWxlIjp7IiRyZWYiOiIxMDQifX0sIlBhcmVudFN0eWxlIjp7IiRyZWYiOiIxMDEifX0sIlRpdGxlU3R5bGUiOnsiJGlkIjoiMTU5IiwiRm9udFNldHRpbmdzIjp7IiRpZCI6IjE2MC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eyIkaWQiOiIxNjEiLCJDb2xvciI6eyIkcmVmIjoiMTEwIn19LCJNYXJnaW4iOnsiJHJlZiI6IjExMSJ9LCJQYWRkaW5nIjp7IiRyZWYiOiIxMTIifSwiQmFja2dyb3VuZCI6eyIkcmVmIjoiMTEzIn0sIklzVmlzaWJsZSI6dHJ1ZSwiV2lkdGgiOjAuMCwiSGVpZ2h0IjowLjAsIkJvcmRlclN0eWxlIjp7IiRpZCI6IjE2MiIsIkxpbmVDb2xvciI6bnVsbCwiTGluZVdlaWdodCI6MC4wLCJMaW5lVHlwZSI6MCwiUGFyZW50U3R5bGUiOm51bGx9LCJQYXJlbnRTdHlsZSI6eyIkcmVmIjoiMTA3In19LCJEYXRlU3R5bGUiOnsiJGlkIjoiMTYzIiwiRm9udFNldHRpbmdzIjp7IiRpZCI6IjE2N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Y1IiwiTGluZUNvbG9yIjpudWxsLCJMaW5lV2VpZ2h0IjowLjAsIkxpbmVUeXBlIjowLCJQYXJlbnRTdHlsZSI6bnVsbH0sIlBhcmVudFN0eWxlIjp7IiRyZWYiOiIxMTQifX0sIkRhdGVGb3JtYXQiOnsiJHJlZiI6IjEyMSJ9LCJJc1Zpc2libGUiOnRydWUsIlBhcmVudFN0eWxlIjp7IiRyZWYiOiI4MCJ9fSwiSW5kZXgiOjIsIlNtYXJ0RHVyYXRpb25BY3RpdmF0ZWQiOmZhbHNlLCJEYXRlRm9ybWF0Ijp7IiRyZWYiOiIxMjEifSwiSWQiOiJkMmVmODg4Yi1mYjUwLTQxN2ItOWE2OC1hMGNjYTU5MzA5NmUiLCJJbXBvcnRJZCI6bnVsbCwiVGl0bGUiOiJFYXN0IEFubmV4IEFpciBIYW5kbGVyIFVuaXQxMyBSZXBsYWNlbWVudCIsIk5vdGUiOm51bGwsIkh5cGVybGluayI6bnVsbCwiSXNDaGFuZ2VkIjpmYWxzZSwiSXNOZXciOmZhbHNlfSx7IiRpZCI6IjE2NiIsIkdyb3VwTmFtZSI6bnVsbCwiU3RhcnREYXRlIjoiMjAxNS0xMC0wNVQwMDowMDowMFoiLCJFbmREYXRlIjoiMjAxNS0xMC0yM1QyMzo1OTowMFoiLCJQZXJjZW50YWdlQ29tcGxldGUiOm51bGwsIlN0eWxlIjp7IiRpZCI6IjE2NyIsIlNoYXBlIjowLCJTaGFwZVRoaWNrbmVzcyI6MiwiRHVyYXRpb25Gb3JtYXQiOjAsIkluY2x1ZGVOb25Xb3JraW5nRGF5c0luRHVyYXRpb24iOmZhbHNlLCJQZXJjZW50YWdlQ29tcGxldGVTdHlsZSI6eyIkaWQiOiIxNjgiLCJGb250U2V0dGluZ3MiOnsiJGlkIjoiMTY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cwIiwiTGluZUNvbG9yIjpudWxsLCJMaW5lV2VpZ2h0IjowLjAsIkxpbmVUeXBlIjowLCJQYXJlbnRTdHlsZSI6bnVsbH0sIlBhcmVudFN0eWxlIjp7IiRyZWYiOiI4MSJ9fSwiRHVyYXRpb25TdHlsZSI6eyIkaWQiOiIxNzEiLCJGb250U2V0dGluZ3MiOnsiJGlkIjoiMTc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czIiwiTGluZUNvbG9yIjpudWxsLCJMaW5lV2VpZ2h0IjowLjAsIkxpbmVUeXBlIjowLCJQYXJlbnRTdHlsZSI6bnVsbH0sIlBhcmVudFN0eWxlIjp7IiRyZWYiOiI4OCJ9fSwiSG9yaXpvbnRhbENvbm5lY3RvclN0eWxlIjp7IiRpZCI6IjE3NCIsIkxpbmVDb2xvciI6eyIkcmVmIjoiOTYifSwiTGluZVdlaWdodCI6MS4wLCJMaW5lVHlwZSI6MCwiUGFyZW50U3R5bGUiOnsiJHJlZiI6Ijk1In19LCJWZXJ0aWNhbENvbm5lY3RvclN0eWxlIjp7IiRpZCI6IjE3NSIsIkxpbmVDb2xvciI6eyIkcmVmIjoiOTkifSwiTGluZVdlaWdodCI6MC4wLCJMaW5lVHlwZSI6MCwiUGFyZW50U3R5bGUiOnsiJHJlZiI6Ijk4In1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NzYiLCJNYXJnaW4iOnsiJHJlZiI6IjEwMiJ9LCJQYWRkaW5nIjp7IiRyZWYiOiIxMDMifSwiQmFja2dyb3VuZCI6eyIkaWQiOiIxNzciLCJDb2xvciI6eyIkaWQiOiIxNzgiLCJBIjoyNTUsIlIiOjY4LCJHIjo4NCwiQiI6MTA2fX0sIklzVmlzaWJsZSI6dHJ1ZSwiV2lkdGgiOjAuMCwiSGVpZ2h0IjoyMi4wLCJCb3JkZXJTdHlsZSI6eyIkaWQiOiIxNzkiLCJMaW5lQ29sb3IiOnsiJHJlZiI6IjEwNSJ9LCJMaW5lV2VpZ2h0IjowLjAsIkxpbmVUeXBlIjowLCJQYXJlbnRTdHlsZSI6eyIkcmVmIjoiMTA0In19LCJQYXJlbnRTdHlsZSI6eyIkcmVmIjoiMTAxIn19LCJUaXRsZVN0eWxlIjp7IiRpZCI6IjE4MCIsIkZvbnRTZXR0aW5ncyI6eyIkaWQiOiIxODEiLCJGb250U2l6ZSI6MTEsIkZvbnROYW1lIjoiQ2FsaWJyaSIsIklzQm9sZCI6dHJ1ZSwiSXNJdGFsaWMiOmZhbHNlLCJJc1VuZGVybGluZWQiOmZhbHNlLCJQYXJlbnRTdHlsZSI6eyIkcmVmIjoiMTA4In19LCJBdXRvU2l6ZSI6MCwiRm9yZWdyb3VuZCI6eyIkcmVmIjoiMTA5In0sIk1heFdpZHRoIjo2OS42MzkyODk4NTU5NTcwMzEsIk1heEhlaWdodCI6IkluZmluaXR5IiwiU21hcnRGb3JlZ3JvdW5kSXNBY3RpdmUiOmZhbHNlLCJIb3Jpem9udGFsQWxpZ25tZW50IjowLCJWZXJ0aWNhbEFsaWdubWVudCI6MCwiU21hcnRGb3JlZ3JvdW5kIjp7IiRpZCI6IjE4MiIsIkNvbG9yIjp7IiRyZWYiOiIxMTAifX0sIk1hcmdpbiI6eyIkcmVmIjoiMTExIn0sIlBhZGRpbmciOnsiJHJlZiI6IjExMiJ9LCJCYWNrZ3JvdW5kIjp7IiRyZWYiOiIxMTMifSwiSXNWaXNpYmxlIjp0cnVlLCJXaWR0aCI6MC4wLCJIZWlnaHQiOjAuMCwiQm9yZGVyU3R5bGUiOnsiJGlkIjoiMTgzIiwiTGluZUNvbG9yIjpudWxsLCJMaW5lV2VpZ2h0IjowLjAsIkxpbmVUeXBlIjowLCJQYXJlbnRTdHlsZSI6bnVsbH0sIlBhcmVudFN0eWxlIjp7IiRyZWYiOiIxMDcifX0sIkRhdGVTdHlsZSI6eyIkaWQiOiIxODQiLCJGb250U2V0dGluZ3MiOnsiJGlkIjoiMTg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YiLCJMaW5lQ29sb3IiOm51bGwsIkxpbmVXZWlnaHQiOjAuMCwiTGluZVR5cGUiOjAsIlBhcmVudFN0eWxlIjpudWxsfSwiUGFyZW50U3R5bGUiOnsiJHJlZiI6IjExNCJ9fSwiRGF0ZUZvcm1hdCI6eyIkcmVmIjoiMTIxIn0sIklzVmlzaWJsZSI6dHJ1ZSwiUGFyZW50U3R5bGUiOnsiJHJlZiI6IjgwIn19LCJJbmRleCI6MywiU21hcnREdXJhdGlvbkFjdGl2YXRlZCI6ZmFsc2UsIkRhdGVGb3JtYXQiOnsiJHJlZiI6IjEyMSJ9LCJJZCI6ImRjMjg3MDM0LTgxNjktNDA4Yi04YzcyLTI2ZjcyN2I2ODM5OSIsIkltcG9ydElkIjpudWxsLCJUaXRsZSI6IkVhc3QgV2luZyAtIFJvb2YgUmVwYWlycyIsIk5vdGUiOm51bGwsIkh5cGVybGluayI6bnVsbCwiSXNDaGFuZ2VkIjpmYWxzZSwiSXNOZXciOmZhbHNlfSx7IiRpZCI6IjE4NyIsIkdyb3VwTmFtZSI6bnVsbCwiU3RhcnREYXRlIjoiMjAxNS0xMC0xMlQwMDowMDowMFoiLCJFbmREYXRlIjoiMjAxNS0xMC0zMFQyMzo1OTowMFoiLCJQZXJjZW50YWdlQ29tcGxldGUiOm51bGwsIlN0eWxlIjp7IiRpZCI6IjE4OCIsIlNoYXBlIjowLCJTaGFwZVRoaWNrbmVzcyI6MiwiRHVyYXRpb25Gb3JtYXQiOjAsIkluY2x1ZGVOb25Xb3JraW5nRGF5c0luRHVyYXRpb24iOmZhbHNlLCJQZXJjZW50YWdlQ29tcGxldGVTdHlsZSI6eyIkaWQiOiIxODkiLCJGb250U2V0dGluZ3MiOnsiJGlkIjoiMTk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kxIiwiTGluZUNvbG9yIjpudWxsLCJMaW5lV2VpZ2h0IjowLjAsIkxpbmVUeXBlIjowLCJQYXJlbnRTdHlsZSI6bnVsbH0sIlBhcmVudFN0eWxlIjp7IiRyZWYiOiI4MSJ9fSwiRHVyYXRpb25TdHlsZSI6eyIkaWQiOiIxOTIiLCJGb250U2V0dGluZ3MiOnsiJGlkIjoiMTkz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0IiwiTGluZUNvbG9yIjpudWxsLCJMaW5lV2VpZ2h0IjowLjAsIkxpbmVUeXBlIjowLCJQYXJlbnRTdHlsZSI6bnVsbH0sIlBhcmVudFN0eWxlIjp7IiRyZWYiOiI4OCJ9fSwiSG9yaXpvbnRhbENvbm5lY3RvclN0eWxlIjp7IiRpZCI6IjE5NSIsIkxpbmVDb2xvciI6eyIkcmVmIjoiOTYifSwiTGluZVdlaWdodCI6MS4wLCJMaW5lVHlwZSI6MCwiUGFyZW50U3R5bGUiOnsiJHJlZiI6Ijk1In19LCJWZXJ0aWNhbENvbm5lY3RvclN0eWxlIjp7IiRpZCI6IjE5NiIsIkxpbmVDb2xvciI6eyIkcmVmIjoiOTkifSwiTGluZVdlaWdodCI6MC4wLCJMaW5lVHlwZSI6MCwiUGFyZW50U3R5bGUiOnsiJHJlZiI6Ijk4In1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OTciLCJNYXJnaW4iOnsiJHJlZiI6IjEwMiJ9LCJQYWRkaW5nIjp7IiRyZWYiOiIxMDMifSwiQmFja2dyb3VuZCI6eyIkaWQiOiIxOTgiLCJDb2xvciI6eyIkaWQiOiIxOTkiLCJBIjoyNTUsIlIiOjkxLCJHIjoxNTUsIkIiOjIxM319LCJJc1Zpc2libGUiOnRydWUsIldpZHRoIjowLjAsIkhlaWdodCI6MjIuMCwiQm9yZGVyU3R5bGUiOnsiJGlkIjoiMjAwIiwiTGluZUNvbG9yIjp7IiRyZWYiOiIxMDUifSwiTGluZVdlaWdodCI6MC4wLCJMaW5lVHlwZSI6MCwiUGFyZW50U3R5bGUiOnsiJHJlZiI6IjEwNCJ9fSwiUGFyZW50U3R5bGUiOnsiJHJlZiI6IjEwMSJ9fSwiVGl0bGVTdHlsZSI6eyIkaWQiOiIyMDEiLCJGb250U2V0dGluZ3MiOnsiJGlkIjoiMjAyIiwiRm9udFNpemUiOjExLCJGb250TmFtZSI6IkNhbGlicmkiLCJJc0JvbGQiOnRydWUsIklzSXRhbGljIjpmYWxzZSwiSXNVbmRlcmxpbmVkIjpmYWxzZSwiUGFyZW50U3R5bGUiOnsiJHJlZiI6IjEwOCJ9fSwiQXV0b1NpemUiOjAsIkZvcmVncm91bmQiOnsiJHJlZiI6IjEwOSJ9LCJNYXhXaWR0aCI6OTAuNjA4ODE4MDU0MTk5MjE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DMiLCJMaW5lQ29sb3IiOm51bGwsIkxpbmVXZWlnaHQiOjAuMCwiTGluZVR5cGUiOjAsIlBhcmVudFN0eWxlIjpudWxsfSwiUGFyZW50U3R5bGUiOnsiJHJlZiI6IjEwNyJ9fSwiRGF0ZVN0eWxlIjp7IiRpZCI6IjIwNCIsIkZvbnRTZXR0aW5ncyI6eyIkaWQiOiIyMD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wNiIsIkxpbmVDb2xvciI6bnVsbCwiTGluZVdlaWdodCI6MC4wLCJMaW5lVHlwZSI6MCwiUGFyZW50U3R5bGUiOm51bGx9LCJQYXJlbnRTdHlsZSI6eyIkcmVmIjoiMTE0In19LCJEYXRlRm9ybWF0Ijp7IiRyZWYiOiIxMjEifSwiSXNWaXNpYmxlIjp0cnVlLCJQYXJlbnRTdHlsZSI6eyIkcmVmIjoiODAifX0sIkluZGV4Ijo0LCJTbWFydER1cmF0aW9uQWN0aXZhdGVkIjpmYWxzZSwiRGF0ZUZvcm1hdCI6eyIkcmVmIjoiMTIxIn0sIklkIjoiMWMwZWM0YmYtMTQxNi00Zjc0LTg2NmEtYjg1ZDg5NDJmZDkxIiwiSW1wb3J0SWQiOm51bGwsIlRpdGxlIjoiRWFzdCBXaW5nIFN0dWNjbyBSZXBhaXJzIiwiTm90ZSI6bnVsbCwiSHlwZXJsaW5rIjpudWxsLCJJc0NoYW5nZWQiOmZhbHNlLCJJc05ldyI6ZmFsc2V9LHsiJGlkIjoiMjA3IiwiR3JvdXBOYW1lIjpudWxsLCJTdGFydERhdGUiOiIyMDE2LTAxLTA0VDAwOjAwOjAwWiIsIkVuZERhdGUiOiIyMDE2LTAxLTA4VDIzOjU5OjAwWiIsIlBlcmNlbnRhZ2VDb21wbGV0ZSI6bnVsbCwiU3R5bGUiOnsiJGlkIjoiMjA4IiwiU2hhcGUiOjAsIlNoYXBlVGhpY2tuZXNzIjoyLCJEdXJhdGlvbkZvcm1hdCI6MCwiSW5jbHVkZU5vbldvcmtpbmdEYXlzSW5EdXJhdGlvbiI6ZmFsc2UsIlBlcmNlbnRhZ2VDb21wbGV0ZVN0eWxlIjp7IiRpZCI6IjIwOSIsIkZvbnRTZXR0aW5ncyI6eyIkaWQiOiIyMT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TEiLCJMaW5lQ29sb3IiOm51bGwsIkxpbmVXZWlnaHQiOjAuMCwiTGluZVR5cGUiOjAsIlBhcmVudFN0eWxlIjpudWxsfSwiUGFyZW50U3R5bGUiOnsiJHJlZiI6IjgxIn19LCJEdXJhdGlvblN0eWxlIjp7IiRpZCI6IjIxMiIsIkZvbnRTZXR0aW5ncyI6eyIkaWQiOiIyMT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QiLCJMaW5lQ29sb3IiOm51bGwsIkxpbmVXZWlnaHQiOjAuMCwiTGluZVR5cGUiOjAsIlBhcmVudFN0eWxlIjpudWxsfSwiUGFyZW50U3R5bGUiOnsiJHJlZiI6Ijg4In19LCJIb3Jpem9udGFsQ29ubmVjdG9yU3R5bGUiOnsiJGlkIjoiMjE1IiwiTGluZUNvbG9yIjp7IiRyZWYiOiI5NiJ9LCJMaW5lV2VpZ2h0IjoxLjAsIkxpbmVUeXBlIjowLCJQYXJlbnRTdHlsZSI6eyIkcmVmIjoiOTUifX0sIlZlcnRpY2FsQ29ubmVjdG9yU3R5bGUiOnsiJGlkIjoiMjE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xNyIsIk1hcmdpbiI6eyIkcmVmIjoiMTAyIn0sIlBhZGRpbmciOnsiJHJlZiI6IjEwMyJ9LCJCYWNrZ3JvdW5kIjp7IiRpZCI6IjIxOCIsIkNvbG9yIjp7IiRpZCI6IjIxOSIsIkEiOjI1NSwiUiI6MjU1LCJHIjoxOTIsIkIiOjB9fSwiSXNWaXNpYmxlIjp0cnVlLCJXaWR0aCI6MC4wLCJIZWlnaHQiOjIyLjAsIkJvcmRlclN0eWxlIjp7IiRpZCI6IjIyMCIsIkxpbmVDb2xvciI6eyIkcmVmIjoiMTA1In0sIkxpbmVXZWlnaHQiOjAuMCwiTGluZVR5cGUiOjAsIlBhcmVudFN0eWxlIjp7IiRyZWYiOiIxMDQifX0sIlBhcmVudFN0eWxlIjp7IiRyZWYiOiIxMDEifX0sIlRpdGxlU3R5bGUiOnsiJGlkIjoiMjIxIiwiRm9udFNldHRpbmdzIjp7IiRpZCI6IjIyMiIsIkZvbnRTaXplIjoxMSwiRm9udE5hbWUiOiJDYWxpYnJpIiwiSXNCb2xkIjp0cnVlLCJJc0l0YWxpYyI6ZmFsc2UsIklzVW5kZXJsaW5lZCI6ZmFsc2UsIlBhcmVudFN0eWxlIjp7IiRyZWYiOiIxMDgifX0sIkF1dG9TaXplIjowLCJGb3JlZ3JvdW5kIjp7IiRyZWYiOiIxMDkifSwiTWF4V2lkdGgiOjEzOC44NzQ1NzI3NTM5MDYyN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IzIiwiTGluZUNvbG9yIjpudWxsLCJMaW5lV2VpZ2h0IjowLjAsIkxpbmVUeXBlIjowLCJQYXJlbnRTdHlsZSI6bnVsbH0sIlBhcmVudFN0eWxlIjp7IiRyZWYiOiIxMDcifX0sIkRhdGVTdHlsZSI6eyIkaWQiOiIyMjQiLCJGb250U2V0dGluZ3MiOnsiJGlkIjoiMjI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jY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jlmMGEyNjlhLTlhNTktNDFiOS1iNmIzLTZkMzI3NDk0NGJlMSIsIkltcG9ydElkIjpudWxsLCJUaXRsZSI6IkF1ZGl0b3JpdW0gUGFydGl0aW9uIFJlcGxhY2VtZW50IiwiTm90ZSI6bnVsbCwiSHlwZXJsaW5rIjpudWxsLCJJc0NoYW5nZWQiOmZhbHNlLCJJc05ldyI6ZmFsc2V9LHsiJGlkIjoiMjI3IiwiR3JvdXBOYW1lIjpudWxsLCJTdGFydERhdGUiOiIyMDE2LTAxLTExVDAwOjAwOjAwWiIsIkVuZERhdGUiOiIyMDE2LTA1LTMxVDIzOjU5OjAwWiIsIlBlcmNlbnRhZ2VDb21wbGV0ZSI6bnVsbCwiU3R5bGUiOnsiJGlkIjoiMjI4IiwiU2hhcGUiOjAsIlNoYXBlVGhpY2tuZXNzIjoyLCJEdXJhdGlvbkZvcm1hdCI6MCwiSW5jbHVkZU5vbldvcmtpbmdEYXlzSW5EdXJhdGlvbiI6ZmFsc2UsIlBlcmNlbnRhZ2VDb21wbGV0ZVN0eWxlIjp7IiRpZCI6IjIyOSIsIkZvbnRTZXR0aW5ncyI6eyIkaWQiOiIyMz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EiLCJMaW5lQ29sb3IiOm51bGwsIkxpbmVXZWlnaHQiOjAuMCwiTGluZVR5cGUiOjAsIlBhcmVudFN0eWxlIjpudWxsfSwiUGFyZW50U3R5bGUiOnsiJHJlZiI6IjgxIn19LCJEdXJhdGlvblN0eWxlIjp7IiRpZCI6IjIzMiIsIkZvbnRTZXR0aW5ncyI6eyIkaWQiOiIyMz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QiLCJMaW5lQ29sb3IiOm51bGwsIkxpbmVXZWlnaHQiOjAuMCwiTGluZVR5cGUiOjAsIlBhcmVudFN0eWxlIjpudWxsfSwiUGFyZW50U3R5bGUiOnsiJHJlZiI6Ijg4In19LCJIb3Jpem9udGFsQ29ubmVjdG9yU3R5bGUiOnsiJGlkIjoiMjM1IiwiTGluZUNvbG9yIjp7IiRyZWYiOiI5NiJ9LCJMaW5lV2VpZ2h0IjoxLjAsIkxpbmVUeXBlIjowLCJQYXJlbnRTdHlsZSI6eyIkcmVmIjoiOTUifX0sIlZlcnRpY2FsQ29ubmVjdG9yU3R5bGUiOnsiJGlkIjoiMjM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zNyIsIk1hcmdpbiI6eyIkcmVmIjoiMTAyIn0sIlBhZGRpbmciOnsiJHJlZiI6IjEwMyJ9LCJCYWNrZ3JvdW5kIjp7IiRpZCI6IjIzOCIsIkNvbG9yIjp7IiRpZCI6IjIzOSIsIkEiOjI1NSwiUiI6MjYsIkciOjE3MCwiQiI6NjZ9fSwiSXNWaXNpYmxlIjp0cnVlLCJXaWR0aCI6MC4wLCJIZWlnaHQiOjIyLjAsIkJvcmRlclN0eWxlIjp7IiRpZCI6IjI0MCIsIkxpbmVDb2xvciI6eyIkcmVmIjoiMTA1In0sIkxpbmVXZWlnaHQiOjAuMCwiTGluZVR5cGUiOjAsIlBhcmVudFN0eWxlIjp7IiRyZWYiOiIxMDQifX0sIlBhcmVudFN0eWxlIjp7IiRyZWYiOiIxMDEifX0sIlRpdGxlU3R5bGUiOnsiJGlkIjoiMjQxIiwiRm9udFNldHRpbmdzIjp7IiRpZCI6IjI0Mi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DMiLCJMaW5lQ29sb3IiOm51bGwsIkxpbmVXZWlnaHQiOjAuMCwiTGluZVR5cGUiOjAsIlBhcmVudFN0eWxlIjpudWxsfSwiUGFyZW50U3R5bGUiOnsiJHJlZiI6IjEwNyJ9fSwiRGF0ZVN0eWxlIjp7IiRpZCI6IjI0NCIsIkZvbnRTZXR0aW5ncyI6eyIkaWQiOiIyND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0NiIsIkxpbmVDb2xvciI6bnVsbCwiTGluZVdlaWdodCI6MC4wLCJMaW5lVHlwZSI6MCwiUGFyZW50U3R5bGUiOm51bGx9LCJQYXJlbnRTdHlsZSI6eyIkcmVmIjoiMTE0In19LCJEYXRlRm9ybWF0Ijp7IiRyZWYiOiIxMjEifSwiSXNWaXNpYmxlIjp0cnVlLCJQYXJlbnRTdHlsZSI6eyIkcmVmIjoiODAifX0sIkluZGV4Ijo2LCJTbWFydER1cmF0aW9uQWN0aXZhdGVkIjpmYWxzZSwiRGF0ZUZvcm1hdCI6eyIkcmVmIjoiMTIxIn0sIklkIjoiYjgxZDc3M2ItODBiZS00M2ZlLTk5NjMtZWY4ZGM3OGIyY2NhIiwiSW1wb3J0SWQiOm51bGwsIlRpdGxlIjoiTWFpbiBCdWlsZGluZyBCcmljayBSZXBhaXJzIiwiTm90ZSI6bnVsbCwiSHlwZXJsaW5rIjpudWxsLCJJc0NoYW5nZWQiOmZhbHNlLCJJc05ldyI6ZmFsc2V9LHsiJGlkIjoiMjQ3IiwiR3JvdXBOYW1lIjpudWxsLCJTdGFydERhdGUiOiIyMDE2LTAxLTExVDAwOjAwOjAwWiIsIkVuZERhdGUiOiIyMDE2LTAyLTI5VDIzOjU5OjAwWiIsIlBlcmNlbnRhZ2VDb21wbGV0ZSI6bnVsbCwiU3R5bGUiOnsiJGlkIjoiMjQ4IiwiU2hhcGUiOjAsIlNoYXBlVGhpY2tuZXNzIjoyLCJEdXJhdGlvbkZvcm1hdCI6MCwiSW5jbHVkZU5vbldvcmtpbmdEYXlzSW5EdXJhdGlvbiI6ZmFsc2UsIlBlcmNlbnRhZ2VDb21wbGV0ZVN0eWxlIjp7IiRpZCI6IjI0OSIsIkZvbnRTZXR0aW5ncyI6eyIkaWQiOiIyNT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TEiLCJMaW5lQ29sb3IiOm51bGwsIkxpbmVXZWlnaHQiOjAuMCwiTGluZVR5cGUiOjAsIlBhcmVudFN0eWxlIjpudWxsfSwiUGFyZW50U3R5bGUiOnsiJHJlZiI6IjgxIn19LCJEdXJhdGlvblN0eWxlIjp7IiRpZCI6IjI1MiIsIkZvbnRTZXR0aW5ncyI6eyIkaWQiOiIyNT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QiLCJMaW5lQ29sb3IiOm51bGwsIkxpbmVXZWlnaHQiOjAuMCwiTGluZVR5cGUiOjAsIlBhcmVudFN0eWxlIjpudWxsfSwiUGFyZW50U3R5bGUiOnsiJHJlZiI6Ijg4In19LCJIb3Jpem9udGFsQ29ubmVjdG9yU3R5bGUiOnsiJGlkIjoiMjU1IiwiTGluZUNvbG9yIjp7IiRyZWYiOiI5NiJ9LCJMaW5lV2VpZ2h0IjoxLjAsIkxpbmVUeXBlIjowLCJQYXJlbnRTdHlsZSI6eyIkcmVmIjoiOTUifX0sIlZlcnRpY2FsQ29ubmVjdG9yU3R5bGUiOnsiJGlkIjoiMjU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1NyIsIk1hcmdpbiI6eyIkcmVmIjoiMTAyIn0sIlBhZGRpbmciOnsiJHJlZiI6IjEwMyJ9LCJCYWNrZ3JvdW5kIjp7IiRpZCI6IjI1OCIsIkNvbG9yIjp7IiRpZCI6IjI1OSIsIkEiOjI1NSwiUiI6NjgsIkciOjg0LCJCIjoxMDZ9fSwiSXNWaXNpYmxlIjp0cnVlLCJXaWR0aCI6MC4wLCJIZWlnaHQiOjIyLjAsIkJvcmRlclN0eWxlIjp7IiRpZCI6IjI2MCIsIkxpbmVDb2xvciI6eyIkcmVmIjoiMTA1In0sIkxpbmVXZWlnaHQiOjAuMCwiTGluZVR5cGUiOjAsIlBhcmVudFN0eWxlIjp7IiRyZWYiOiIxMDQifX0sIlBhcmVudFN0eWxlIjp7IiRyZWYiOiIxMDEifX0sIlRpdGxlU3R5bGUiOnsiJGlkIjoiMjYxIiwiRm9udFNldHRpbmdzIjp7IiRpZCI6IjI2Mi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jMiLCJMaW5lQ29sb3IiOm51bGwsIkxpbmVXZWlnaHQiOjAuMCwiTGluZVR5cGUiOjAsIlBhcmVudFN0eWxlIjpudWxsfSwiUGFyZW50U3R5bGUiOnsiJHJlZiI6IjEwNyJ9fSwiRGF0ZVN0eWxlIjp7IiRpZCI6IjI2NCIsIkZvbnRTZXR0aW5ncyI6eyIkaWQiOiIyNj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2NiIsIkxpbmVDb2xvciI6bnVsbCwiTGluZVdlaWdodCI6MC4wLCJMaW5lVHlwZSI6MCwiUGFyZW50U3R5bGUiOm51bGx9LCJQYXJlbnRTdHlsZSI6eyIkcmVmIjoiMTE0In19LCJEYXRlRm9ybWF0Ijp7IiRyZWYiOiIxMjEifSwiSXNWaXNpYmxlIjp0cnVlLCJQYXJlbnRTdHlsZSI6eyIkcmVmIjoiODAifX0sIkluZGV4Ijo3LCJTbWFydER1cmF0aW9uQWN0aXZhdGVkIjpmYWxzZSwiRGF0ZUZvcm1hdCI6eyIkcmVmIjoiMTIxIn0sIklkIjoiYTFkNGQwZWMtMTYwMC00Y2Q1LWExNjYtNDg5OTYxZDlhMmM3IiwiSW1wb3J0SWQiOm51bGwsIlRpdGxlIjoiU291dGggQ2FtcHVzIC0gRGllc2VsIFNob3AgRXhoYXVzdCBJbXByb3ZlbWVudHMiLCJOb3RlIjpudWxsLCJIeXBlcmxpbmsiOm51bGwsIklzQ2hhbmdlZCI6ZmFsc2UsIklzTmV3IjpmYWxzZX0seyIkaWQiOiIyNjciLCJHcm91cE5hbWUiOm51bGwsIlN0YXJ0RGF0ZSI6IjIwMTYtMTAtMjRUMDA6MDA6MDBaIiwiRW5kRGF0ZSI6IjIwMTctMDYtMzBUMjM6NTk6MDBaIiwiUGVyY2VudGFnZUNvbXBsZXRlIjpudWxsLCJTdHlsZSI6eyIkaWQiOiIyNjgiLCJTaGFwZSI6MCwiU2hhcGVUaGlja25lc3MiOjIsIkR1cmF0aW9uRm9ybWF0IjowLCJJbmNsdWRlTm9uV29ya2luZ0RheXNJbkR1cmF0aW9uIjpmYWxzZSwiUGVyY2VudGFnZUNvbXBsZXRlU3R5bGUiOnsiJGlkIjoiMjY5IiwiRm9udFNldHRpbmdzIjp7IiRpZCI6IjI3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MSIsIkxpbmVDb2xvciI6bnVsbCwiTGluZVdlaWdodCI6MC4wLCJMaW5lVHlwZSI6MCwiUGFyZW50U3R5bGUiOm51bGx9LCJQYXJlbnRTdHlsZSI6eyIkcmVmIjoiODEifX0sIkR1cmF0aW9uU3R5bGUiOnsiJGlkIjoiMjcyIiwiRm9udFNldHRpbmdzIjp7IiRpZCI6IjI3M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NCIsIkxpbmVDb2xvciI6bnVsbCwiTGluZVdlaWdodCI6MC4wLCJMaW5lVHlwZSI6MCwiUGFyZW50U3R5bGUiOm51bGx9LCJQYXJlbnRTdHlsZSI6eyIkcmVmIjoiODgifX0sIkhvcml6b250YWxDb25uZWN0b3JTdHlsZSI6eyIkaWQiOiIyNzUiLCJMaW5lQ29sb3IiOnsiJHJlZiI6Ijk2In0sIkxpbmVXZWlnaHQiOjEuMCwiTGluZVR5cGUiOjAsIlBhcmVudFN0eWxlIjp7IiRyZWYiOiI5NSJ9fSwiVmVydGljYWxDb25uZWN0b3JTdHlsZSI6eyIkaWQiOiIyNzYiLCJMaW5lQ29sb3IiOnsiJHJlZiI6Ijk5In0sIkxpbmVXZWlnaHQiOjAuMCwiTGluZVR5cGUiOjAsIlBhcmVudFN0eWxlIjp7IiRyZWYiOiI5OCJ9fSwiTWFyZ2luIjpudWxsLCJTdGFydERhdGVQb3NpdGlvbiI6NCwiRW5kRGF0ZVBvc2l0aW9uIjo0LCJEYXRlSXNWaXNpYmxlIjp0cnVlLCJUaXRsZVBvc2l0aW9uIjo1LCJEdXJhdGlvblBvc2l0aW9uIjo2LCJQZXJjZW50YWdlQ29tcGxldGVkUG9zaXRpb24iOjYsIlNwYWNpbmciOjUsIklzQmVsb3dUaW1lYmFuZCI6ZmFsc2UsIlBlcmNlbnRhZ2VDb21wbGV0ZVNoYXBlT3BhY2l0eSI6MzUsIlNoYXBlU3R5bGUiOnsiJGlkIjoiMjc3IiwiTWFyZ2luIjp7IiRyZWYiOiIxMDIifSwiUGFkZGluZyI6eyIkcmVmIjoiMTAzIn0sIkJhY2tncm91bmQiOnsiJGlkIjoiMjc4IiwiQ29sb3IiOnsiJGlkIjoiMjc5IiwiQSI6MjU1LCJSIjoxNjUsIkciOjE2NSwiQiI6MTY1fX0sIklzVmlzaWJsZSI6dHJ1ZSwiV2lkdGgiOjAuMCwiSGVpZ2h0IjoyMi4wLCJCb3JkZXJTdHlsZSI6eyIkaWQiOiIyODAiLCJMaW5lQ29sb3IiOnsiJHJlZiI6IjEwNSJ9LCJMaW5lV2VpZ2h0IjowLjAsIkxpbmVUeXBlIjowLCJQYXJlbnRTdHlsZSI6eyIkcmVmIjoiMTA0In19LCJQYXJlbnRTdHlsZSI6eyIkcmVmIjoiMTAxIn19LCJUaXRsZVN0eWxlIjp7IiRpZCI6IjI4MSIsIkZvbnRTZXR0aW5ncyI6eyIkaWQiOiIyODI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gzIiwiTGluZUNvbG9yIjpudWxsLCJMaW5lV2VpZ2h0IjowLjAsIkxpbmVUeXBlIjowLCJQYXJlbnRTdHlsZSI6bnVsbH0sIlBhcmVudFN0eWxlIjp7IiRyZWYiOiIxMDcifX0sIkRhdGVTdHlsZSI6eyIkaWQiOiIyODQiLCJGb250U2V0dGluZ3MiOnsiJGlkIjoiMjg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YiLCJMaW5lQ29sb3IiOm51bGwsIkxpbmVXZWlnaHQiOjAuMCwiTGluZVR5cGUiOjAsIlBhcmVudFN0eWxlIjpudWxsfSwiUGFyZW50U3R5bGUiOnsiJHJlZiI6IjExNCJ9fSwiRGF0ZUZvcm1hdCI6eyIkcmVmIjoiMTIxIn0sIklzVmlzaWJsZSI6dHJ1ZSwiUGFyZW50U3R5bGUiOnsiJHJlZiI6IjgwIn19LCJJbmRleCI6OCwiU21hcnREdXJhdGlvbkFjdGl2YXRlZCI6ZmFsc2UsIkRhdGVGb3JtYXQiOnsiJHJlZiI6IjEyMSJ9LCJJZCI6IjM3NmI1MjdlLTMyOGEtNDQ1Mi04NWY4LTc4MTk5NzA0MDAwYyIsIkltcG9ydElkIjpudWxsLCJUaXRsZSI6IlNoZWV0IE1ldGFsIFByb2dyYW0gUmVub3ZhdGlvbi9SZWxvY2F0aW9uIiwiTm90ZSI6bnVsbCwiSHlwZXJsaW5rIjpudWxsLCJJc0NoYW5nZWQiOmZhbHNlLCJJc05ldyI6ZmFsc2V9XSwiTXNQcm9qZWN0SXRlbXNUcmVlIjp7IiRpZCI6IjI4NyIsIlJvb3QiOnsiSW1wb3J0SWQiOm51bGwsIklzSW1wb3J0ZWQiOmZhbHNlLCJDaGlsZHJlbiI6W119fSwiTWV0YWRhdGEiOnsiJGlkIjoiMjg4In0sIlNldHRpbmdzIjp7IiRpZCI6IjI4OSIsIkltcGFPcHRpb25zIjp7IiRpZCI6IjI5M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I5MSIsIlVzZVRpbWUiOmZhbHNlLCJXb3JrRGF5U3RhcnQiOiIwMDowMDowMCIsIldvcmtEYXlFbmQiOiIyMzo1OTowMCJ9fQ=="/>
  <p:tag name="__MASTER" val="__part_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S4wIiwiT3JpZ2luYWxBc3NlbWJseVZlcnNpb24iOiIzLjAwLjA2LjAwIiwiRWRpdGlvbiI6IkJhc2ljIiwiSXNQbHVzRWRpdGlvbiI6ZmFsc2V9LCJFZmZlY3QiOjEsIlN0eWxlIjp7IiRpZCI6IjMiLCJUaW1lYmFuZFN0eWxlIjp7IiRpZCI6IjQiLCJTY2FsZU1hcmtpbmciOjAsIlNoYXBlIjozLCJTaGFwZVN0eWxlIjp7IiRpZCI6IjUiLCJNYXJnaW4iOnsiJGlkIjoiNiIsIlRvcCI6MCwiTGVmdCI6MTAsIlJpZ2h0IjoxMCwiQm90dG9tIjowfSwiUGFkZGluZyI6eyIkaWQiOiI3IiwiVG9wIjozLCJMZWZ0IjowLCJSaWdodCI6MCwiQm90dG9tIjozfSwiQmFja2dyb3VuZCI6eyIkaWQiOiI4IiwiQ29sb3IiOnsiJGlkIjoiOSIsIkEiOjI1NSwiUiI6OTEsIkciOjE1NSwiQiI6MjEz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yNTUsIkIiOjB9fSwiQXBwZW5kWWVhck9uWWVhckNoYW5nZSI6dHJ1ZSwiRWxhcHNlZFRpbWVGb3JtYXQiOjEsIlRvZGF5TWFya2VyUG9zaXRpb24iOjIsIlF1aWNrUG9zaXRpb24iOjIsIkFic29sdXRlUG9zaXRpb24iOjQwNS4wLCJNYXJnaW4iOnsiJGlkIjoiNDkiLCJUb3AiOjAsIkxlZnQiOjEwLCJSaWdodCI6MTAsIkJvdHRvbSI6MH0sIlBhZGRpbmciOnsiJGlkIjoiNTAiLCJUb3AiOjAsIkxlZnQiOjAsIlJpZ2h0IjowLCJCb3R0b20iOjB9LCJCYWNrZ3JvdW5kIjp7IiRpZCI6IjUxIiwiQ29sb3IiOnsiJGlkIjoiNTIiLCJBIjoyNTUsIlIiOjE3OCwiRyI6MTc4LCJCIjoxNzh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AsIlNoYXBlVGhpY2tuZXNzIjoy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xNjUsIkciOjE2NSwiQiI6MTY1fX0sIkxpbmVXZWlnaHQiOjEuMCwiTGluZVR5cGUiOjAsIlBhcmVudFN0eWxlIjpudWxsfSwiVmVydGljYWxDb25uZWN0b3JTdHlsZSI6eyIkaWQiOiI5OCIsIkxpbmVDb2xvciI6eyIkaWQiOiI5OSIsIiR0eXBlIjoiTkxSRS5Db21tb24uRG9tLlNvbGlkQ29sb3JCcnVzaCwgTkxSRS5Db21tb24iLCJDb2xvciI6eyIkaWQiOiIxMDAiLCJBIjoyNTUsIlIiOjIzMSwiRyI6MjMwLCJCIjoyMzB9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jI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Iw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nRydWV9LCJTY2FsZSI6eyIkaWQiOiIxMjMiLCJTdGFydERhdGUiOiIyMDE1LTEwLTA1VDAwOjAwOjAwWiIsIkVuZERhdGUiOiIyMDE3LTA2LTMwVDIzOjU5OjAwWiIsIkZvcm1hdCI6Ik1NTSIsIlR5cGUiOjIsIkF1dG9EYXRlUmFuZ2UiOmZhbHNlLCJXb3JraW5nRGF5cyI6MzEsIlRvZGF5TWFya2VyVGV4dCI6IlRvZGF5IiwiQXV0b1NjYWxlVHlwZSI6dHJ1ZX0sIk1pbGVzdG9uZXMiOltdLCJUYXNrcyI6W3siJGlkIjoiMTI0IiwiR3JvdXBOYW1lIjpudWxsLCJTdGFydERhdGUiOiIyMDE1LTEwLTE5VDAwOjAwOjAwWiIsIkVuZERhdGUiOiIyMDE1LTExLTIwVDIzOjU5OjAwWiIsIlBlcmNlbnRhZ2VDb21wbGV0ZSI6bnVsbCwiU3R5bGUiOnsiJGlkIjoiMTI1IiwiU2hhcGUiOjAsIlNoYXBlVGhpY2tuZXNzIjoyLCJEdXJhdGlvbkZvcm1hdCI6MCwiSW5jbHVkZU5vbldvcmtpbmdEYXlzSW5EdXJhdGlvbiI6ZmFsc2UsIlBlcmNlbnRhZ2VDb21wbGV0ZVN0eWxlIjp7IiRpZCI6IjEyNiIsIkZvbnRTZXR0aW5ncyI6eyIkaWQiOiIxMjc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giLCJMaW5lQ29sb3IiOm51bGwsIkxpbmVXZWlnaHQiOjAuMCwiTGluZVR5cGUiOjAsIlBhcmVudFN0eWxlIjpudWxsfSwiUGFyZW50U3R5bGUiOnsiJHJlZiI6IjgxIn19LCJEdXJhdGlvblN0eWxlIjp7IiRpZCI6IjEyOSIsIkZvbnRTZXR0aW5ncyI6eyIkaWQiOiIxMzA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EiLCJMaW5lQ29sb3IiOm51bGwsIkxpbmVXZWlnaHQiOjAuMCwiTGluZVR5cGUiOjAsIlBhcmVudFN0eWxlIjpudWxsfSwiUGFyZW50U3R5bGUiOnsiJHJlZiI6Ijg4In19LCJIb3Jpem9udGFsQ29ubmVjdG9yU3R5bGUiOnsiJGlkIjoiMTMyIiwiTGluZUNvbG9yIjp7IiRyZWYiOiI5NiJ9LCJMaW5lV2VpZ2h0IjoxLjAsIkxpbmVUeXBlIjowLCJQYXJlbnRTdHlsZSI6eyIkcmVmIjoiOTUifX0sIlZlcnRpY2FsQ29ubmVjdG9yU3R5bGUiOnsiJGlkIjoiMTMz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EzNCIsIk1hcmdpbiI6eyIkcmVmIjoiMTAyIn0sIlBhZGRpbmciOnsiJHJlZiI6IjEwMyJ9LCJCYWNrZ3JvdW5kIjp7IiRpZCI6IjEzNSIsIkNvbG9yIjp7IiRpZCI6IjEzNiIsIkEiOjI1NSwiUiI6MjM3LCJHIjoxMjUsIkIiOjQ5fX0sIklzVmlzaWJsZSI6dHJ1ZSwiV2lkdGgiOjAuMCwiSGVpZ2h0IjoyMi4wLCJCb3JkZXJTdHlsZSI6eyIkaWQiOiIxMzciLCJMaW5lQ29sb3IiOnsiJHJlZiI6IjEwNSJ9LCJMaW5lV2VpZ2h0IjowLjAsIkxpbmVUeXBlIjowLCJQYXJlbnRTdHlsZSI6eyIkcmVmIjoiMTA0In19LCJQYXJlbnRTdHlsZSI6eyIkcmVmIjoiMTAxIn19LCJUaXRsZVN0eWxlIjp7IiRpZCI6IjEzOCIsIkZvbnRTZXR0aW5ncyI6eyIkaWQiOiIxMzkiLCJGb250U2l6ZSI6MTEsIkZvbnROYW1lIjoiQ2FsaWJyaSIsIklzQm9sZCI6dHJ1ZSwiSXNJdGFsaWMiOmZhbHNlLCJJc1VuZGVybGluZWQiOmZhbHNlLCJQYXJlbnRTdHlsZSI6eyIkcmVmIjoiMTA4In19LCJBdXRvU2l6ZSI6MCwiRm9yZWdyb3VuZCI6eyIkcmVmIjoiMTA5In0sIk1heFdpZHRoIjoxMTEuNTc4MzQ2MjUyNDQxNDEsIk1heEhlaWdodCI6IkluZmluaXR5IiwiU21hcnRGb3JlZ3JvdW5kSXNBY3RpdmUiOmZhbHNlLCJIb3Jpem9udGFsQWxpZ25tZW50IjowLCJWZXJ0aWNhbEFsaWdubWVudCI6MCwiU21hcnRGb3JlZ3JvdW5kIjp7IiRpZCI6IjE0MCIsIkNvbG9yIjp7IiRyZWYiOiIxMTAifX0sIk1hcmdpbiI6eyIkcmVmIjoiMTExIn0sIlBhZGRpbmciOnsiJHJlZiI6IjExMiJ9LCJCYWNrZ3JvdW5kIjp7IiRyZWYiOiIxMTMifSwiSXNWaXNpYmxlIjp0cnVlLCJXaWR0aCI6MC4wLCJIZWlnaHQiOjAuMCwiQm9yZGVyU3R5bGUiOnsiJGlkIjoiMTQxIiwiTGluZUNvbG9yIjpudWxsLCJMaW5lV2VpZ2h0IjowLjAsIkxpbmVUeXBlIjowLCJQYXJlbnRTdHlsZSI6bnVsbH0sIlBhcmVudFN0eWxlIjp7IiRyZWYiOiIxMDcifX0sIkRhdGVTdHlsZSI6eyIkaWQiOiIxNDIiLCJGb250U2V0dGluZ3MiOnsiJGlkIjoiMTQz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NDQ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IzYzBjNzI3LWIwNDMtNGI4NS1hZjJkLWJkMjJhYzM5ZjZlYyIsIkltcG9ydElkIjpudWxsLCJUaXRsZSI6IkVhc3QgQW5uZXggLSBTdW4gU2NyZWVuIFJlbW92YWwiLCJOb3RlIjpudWxsLCJIeXBlcmxpbmsiOm51bGwsIklzQ2hhbmdlZCI6ZmFsc2UsIklzTmV3IjpmYWxzZX0seyIkaWQiOiIxNDUiLCJHcm91cE5hbWUiOm51bGwsIlN0YXJ0RGF0ZSI6IjIwMTUtMTItMTRUMDA6MDA6MDBaIiwiRW5kRGF0ZSI6IjIwMTYtMDEtMDhUMjM6NTk6MDBaIiwiUGVyY2VudGFnZUNvbXBsZXRlIjpudWxsLCJTdHlsZSI6eyIkaWQiOiIxNDYiLCJTaGFwZSI6MCwiU2hhcGVUaGlja25lc3MiOjIsIkR1cmF0aW9uRm9ybWF0IjowLCJJbmNsdWRlTm9uV29ya2luZ0RheXNJbkR1cmF0aW9uIjpmYWxzZSwiUGVyY2VudGFnZUNvbXBsZXRlU3R5bGUiOnsiJGlkIjoiMTQ3IiwiRm9udFNldHRpbmdzIjp7IiRpZCI6IjE0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0OSIsIkxpbmVDb2xvciI6bnVsbCwiTGluZVdlaWdodCI6MC4wLCJMaW5lVHlwZSI6MCwiUGFyZW50U3R5bGUiOm51bGx9LCJQYXJlbnRTdHlsZSI6eyIkcmVmIjoiODEifX0sIkR1cmF0aW9uU3R5bGUiOnsiJGlkIjoiMTUwIiwiRm9udFNldHRpbmdzIjp7IiRpZCI6IjE1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1MiIsIkxpbmVDb2xvciI6bnVsbCwiTGluZVdlaWdodCI6MC4wLCJMaW5lVHlwZSI6MCwiUGFyZW50U3R5bGUiOm51bGx9LCJQYXJlbnRTdHlsZSI6eyIkcmVmIjoiODgifX0sIkhvcml6b250YWxDb25uZWN0b3JTdHlsZSI6eyIkaWQiOiIxNTMiLCJMaW5lQ29sb3IiOnsiJHJlZiI6Ijk2In0sIkxpbmVXZWlnaHQiOjEuMCwiTGluZVR5cGUiOjAsIlBhcmVudFN0eWxlIjp7IiRyZWYiOiI5NSJ9fSwiVmVydGljYWxDb25uZWN0b3JTdHlsZSI6eyIkaWQiOiIxNTQiLCJMaW5lQ29sb3IiOnsiJHJlZiI6Ijk5In0sIkxpbmVXZWlnaHQiOjAuMCwiTGluZVR5cGUiOjAsIlBhcmVudFN0eWxlIjp7IiRyZWYiOiI5OCJ9fSwiTWFyZ2luIjpudWxsLCJTdGFydERhdGVQb3NpdGlvbiI6NCwiRW5kRGF0ZVBvc2l0aW9uIjo0LCJEYXRlSXNWaXNpYmxlIjp0cnVlLCJUaXRsZVBvc2l0aW9uIjo1LCJEdXJhdGlvblBvc2l0aW9uIjo2LCJQZXJjZW50YWdlQ29tcGxldGVkUG9zaXRpb24iOjYsIlNwYWNpbmciOjUsIklzQmVsb3dUaW1lYmFuZCI6ZmFsc2UsIlBlcmNlbnRhZ2VDb21wbGV0ZVNoYXBlT3BhY2l0eSI6MzUsIlNoYXBlU3R5bGUiOnsiJGlkIjoiMTU1IiwiTWFyZ2luIjp7IiRyZWYiOiIxMDIifSwiUGFkZGluZyI6eyIkcmVmIjoiMTAzIn0sIkJhY2tncm91bmQiOnsiJGlkIjoiMTU2IiwiQ29sb3IiOnsiJGlkIjoiMTU3IiwiQSI6MjU1LCJSIjoxMTIsIkciOjE3MywiQiI6NzF9fSwiSXNWaXNpYmxlIjp0cnVlLCJXaWR0aCI6MC4wLCJIZWlnaHQiOjIyLjAsIkJvcmRlclN0eWxlIjp7IiRpZCI6IjE1OCIsIkxpbmVDb2xvciI6eyIkcmVmIjoiMTA1In0sIkxpbmVXZWlnaHQiOjAuMCwiTGluZVR5cGUiOjAsIlBhcmVudFN0eWxlIjp7IiRyZWYiOiIxMDQifX0sIlBhcmVudFN0eWxlIjp7IiRyZWYiOiIxMDEifX0sIlRpdGxlU3R5bGUiOnsiJGlkIjoiMTU5IiwiRm9udFNldHRpbmdzIjp7IiRpZCI6IjE2MC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eyIkaWQiOiIxNjEiLCJDb2xvciI6eyIkcmVmIjoiMTEwIn19LCJNYXJnaW4iOnsiJHJlZiI6IjExMSJ9LCJQYWRkaW5nIjp7IiRyZWYiOiIxMTIifSwiQmFja2dyb3VuZCI6eyIkcmVmIjoiMTEzIn0sIklzVmlzaWJsZSI6dHJ1ZSwiV2lkdGgiOjAuMCwiSGVpZ2h0IjowLjAsIkJvcmRlclN0eWxlIjp7IiRpZCI6IjE2MiIsIkxpbmVDb2xvciI6bnVsbCwiTGluZVdlaWdodCI6MC4wLCJMaW5lVHlwZSI6MCwiUGFyZW50U3R5bGUiOm51bGx9LCJQYXJlbnRTdHlsZSI6eyIkcmVmIjoiMTA3In19LCJEYXRlU3R5bGUiOnsiJGlkIjoiMTYzIiwiRm9udFNldHRpbmdzIjp7IiRpZCI6IjE2N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Y1IiwiTGluZUNvbG9yIjpudWxsLCJMaW5lV2VpZ2h0IjowLjAsIkxpbmVUeXBlIjowLCJQYXJlbnRTdHlsZSI6bnVsbH0sIlBhcmVudFN0eWxlIjp7IiRyZWYiOiIxMTQifX0sIkRhdGVGb3JtYXQiOnsiJHJlZiI6IjEyMSJ9LCJJc1Zpc2libGUiOnRydWUsIlBhcmVudFN0eWxlIjp7IiRyZWYiOiI4MCJ9fSwiSW5kZXgiOjIsIlNtYXJ0RHVyYXRpb25BY3RpdmF0ZWQiOmZhbHNlLCJEYXRlRm9ybWF0Ijp7IiRyZWYiOiIxMjEifSwiSWQiOiJkMmVmODg4Yi1mYjUwLTQxN2ItOWE2OC1hMGNjYTU5MzA5NmUiLCJJbXBvcnRJZCI6bnVsbCwiVGl0bGUiOiJFYXN0IEFubmV4IEFpciBIYW5kbGVyIFVuaXQxMyBSZXBsYWNlbWVudCIsIk5vdGUiOm51bGwsIkh5cGVybGluayI6bnVsbCwiSXNDaGFuZ2VkIjpmYWxzZSwiSXNOZXciOmZhbHNlfSx7IiRpZCI6IjE2NiIsIkdyb3VwTmFtZSI6bnVsbCwiU3RhcnREYXRlIjoiMjAxNS0xMC0wNVQwMDowMDowMFoiLCJFbmREYXRlIjoiMjAxNS0xMC0yM1QyMzo1OTowMFoiLCJQZXJjZW50YWdlQ29tcGxldGUiOm51bGwsIlN0eWxlIjp7IiRpZCI6IjE2NyIsIlNoYXBlIjowLCJTaGFwZVRoaWNrbmVzcyI6MiwiRHVyYXRpb25Gb3JtYXQiOjAsIkluY2x1ZGVOb25Xb3JraW5nRGF5c0luRHVyYXRpb24iOmZhbHNlLCJQZXJjZW50YWdlQ29tcGxldGVTdHlsZSI6eyIkaWQiOiIxNjgiLCJGb250U2V0dGluZ3MiOnsiJGlkIjoiMTY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cwIiwiTGluZUNvbG9yIjpudWxsLCJMaW5lV2VpZ2h0IjowLjAsIkxpbmVUeXBlIjowLCJQYXJlbnRTdHlsZSI6bnVsbH0sIlBhcmVudFN0eWxlIjp7IiRyZWYiOiI4MSJ9fSwiRHVyYXRpb25TdHlsZSI6eyIkaWQiOiIxNzEiLCJGb250U2V0dGluZ3MiOnsiJGlkIjoiMTc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czIiwiTGluZUNvbG9yIjpudWxsLCJMaW5lV2VpZ2h0IjowLjAsIkxpbmVUeXBlIjowLCJQYXJlbnRTdHlsZSI6bnVsbH0sIlBhcmVudFN0eWxlIjp7IiRyZWYiOiI4OCJ9fSwiSG9yaXpvbnRhbENvbm5lY3RvclN0eWxlIjp7IiRpZCI6IjE3NCIsIkxpbmVDb2xvciI6eyIkcmVmIjoiOTYifSwiTGluZVdlaWdodCI6MS4wLCJMaW5lVHlwZSI6MCwiUGFyZW50U3R5bGUiOnsiJHJlZiI6Ijk1In19LCJWZXJ0aWNhbENvbm5lY3RvclN0eWxlIjp7IiRpZCI6IjE3NSIsIkxpbmVDb2xvciI6eyIkcmVmIjoiOTkifSwiTGluZVdlaWdodCI6MC4wLCJMaW5lVHlwZSI6MCwiUGFyZW50U3R5bGUiOnsiJHJlZiI6Ijk4In1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NzYiLCJNYXJnaW4iOnsiJHJlZiI6IjEwMiJ9LCJQYWRkaW5nIjp7IiRyZWYiOiIxMDMifSwiQmFja2dyb3VuZCI6eyIkaWQiOiIxNzciLCJDb2xvciI6eyIkaWQiOiIxNzgiLCJBIjoyNTUsIlIiOjY4LCJHIjo4NCwiQiI6MTA2fX0sIklzVmlzaWJsZSI6dHJ1ZSwiV2lkdGgiOjAuMCwiSGVpZ2h0IjoyMi4wLCJCb3JkZXJTdHlsZSI6eyIkaWQiOiIxNzkiLCJMaW5lQ29sb3IiOnsiJHJlZiI6IjEwNSJ9LCJMaW5lV2VpZ2h0IjowLjAsIkxpbmVUeXBlIjowLCJQYXJlbnRTdHlsZSI6eyIkcmVmIjoiMTA0In19LCJQYXJlbnRTdHlsZSI6eyIkcmVmIjoiMTAxIn19LCJUaXRsZVN0eWxlIjp7IiRpZCI6IjE4MCIsIkZvbnRTZXR0aW5ncyI6eyIkaWQiOiIxODEiLCJGb250U2l6ZSI6MTEsIkZvbnROYW1lIjoiQ2FsaWJyaSIsIklzQm9sZCI6dHJ1ZSwiSXNJdGFsaWMiOmZhbHNlLCJJc1VuZGVybGluZWQiOmZhbHNlLCJQYXJlbnRTdHlsZSI6eyIkcmVmIjoiMTA4In19LCJBdXRvU2l6ZSI6MCwiRm9yZWdyb3VuZCI6eyIkcmVmIjoiMTA5In0sIk1heFdpZHRoIjo2OS42MzkyODk4NTU5NTcwMzEsIk1heEhlaWdodCI6IkluZmluaXR5IiwiU21hcnRGb3JlZ3JvdW5kSXNBY3RpdmUiOmZhbHNlLCJIb3Jpem9udGFsQWxpZ25tZW50IjowLCJWZXJ0aWNhbEFsaWdubWVudCI6MCwiU21hcnRGb3JlZ3JvdW5kIjp7IiRpZCI6IjE4MiIsIkNvbG9yIjp7IiRyZWYiOiIxMTAifX0sIk1hcmdpbiI6eyIkcmVmIjoiMTExIn0sIlBhZGRpbmciOnsiJHJlZiI6IjExMiJ9LCJCYWNrZ3JvdW5kIjp7IiRyZWYiOiIxMTMifSwiSXNWaXNpYmxlIjp0cnVlLCJXaWR0aCI6MC4wLCJIZWlnaHQiOjAuMCwiQm9yZGVyU3R5bGUiOnsiJGlkIjoiMTgzIiwiTGluZUNvbG9yIjpudWxsLCJMaW5lV2VpZ2h0IjowLjAsIkxpbmVUeXBlIjowLCJQYXJlbnRTdHlsZSI6bnVsbH0sIlBhcmVudFN0eWxlIjp7IiRyZWYiOiIxMDcifX0sIkRhdGVTdHlsZSI6eyIkaWQiOiIxODQiLCJGb250U2V0dGluZ3MiOnsiJGlkIjoiMTg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YiLCJMaW5lQ29sb3IiOm51bGwsIkxpbmVXZWlnaHQiOjAuMCwiTGluZVR5cGUiOjAsIlBhcmVudFN0eWxlIjpudWxsfSwiUGFyZW50U3R5bGUiOnsiJHJlZiI6IjExNCJ9fSwiRGF0ZUZvcm1hdCI6eyIkcmVmIjoiMTIxIn0sIklzVmlzaWJsZSI6dHJ1ZSwiUGFyZW50U3R5bGUiOnsiJHJlZiI6IjgwIn19LCJJbmRleCI6MywiU21hcnREdXJhdGlvbkFjdGl2YXRlZCI6ZmFsc2UsIkRhdGVGb3JtYXQiOnsiJHJlZiI6IjEyMSJ9LCJJZCI6ImRjMjg3MDM0LTgxNjktNDA4Yi04YzcyLTI2ZjcyN2I2ODM5OSIsIkltcG9ydElkIjpudWxsLCJUaXRsZSI6IkVhc3QgV2luZyAtIFJvb2YgUmVwYWlycyIsIk5vdGUiOm51bGwsIkh5cGVybGluayI6bnVsbCwiSXNDaGFuZ2VkIjpmYWxzZSwiSXNOZXciOmZhbHNlfSx7IiRpZCI6IjE4NyIsIkdyb3VwTmFtZSI6bnVsbCwiU3RhcnREYXRlIjoiMjAxNS0xMC0xMlQwMDowMDowMFoiLCJFbmREYXRlIjoiMjAxNS0xMC0zMFQyMzo1OTowMFoiLCJQZXJjZW50YWdlQ29tcGxldGUiOm51bGwsIlN0eWxlIjp7IiRpZCI6IjE4OCIsIlNoYXBlIjowLCJTaGFwZVRoaWNrbmVzcyI6MiwiRHVyYXRpb25Gb3JtYXQiOjAsIkluY2x1ZGVOb25Xb3JraW5nRGF5c0luRHVyYXRpb24iOmZhbHNlLCJQZXJjZW50YWdlQ29tcGxldGVTdHlsZSI6eyIkaWQiOiIxODkiLCJGb250U2V0dGluZ3MiOnsiJGlkIjoiMTk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kxIiwiTGluZUNvbG9yIjpudWxsLCJMaW5lV2VpZ2h0IjowLjAsIkxpbmVUeXBlIjowLCJQYXJlbnRTdHlsZSI6bnVsbH0sIlBhcmVudFN0eWxlIjp7IiRyZWYiOiI4MSJ9fSwiRHVyYXRpb25TdHlsZSI6eyIkaWQiOiIxOTIiLCJGb250U2V0dGluZ3MiOnsiJGlkIjoiMTkz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0IiwiTGluZUNvbG9yIjpudWxsLCJMaW5lV2VpZ2h0IjowLjAsIkxpbmVUeXBlIjowLCJQYXJlbnRTdHlsZSI6bnVsbH0sIlBhcmVudFN0eWxlIjp7IiRyZWYiOiI4OCJ9fSwiSG9yaXpvbnRhbENvbm5lY3RvclN0eWxlIjp7IiRpZCI6IjE5NSIsIkxpbmVDb2xvciI6eyIkcmVmIjoiOTYifSwiTGluZVdlaWdodCI6MS4wLCJMaW5lVHlwZSI6MCwiUGFyZW50U3R5bGUiOnsiJHJlZiI6Ijk1In19LCJWZXJ0aWNhbENvbm5lY3RvclN0eWxlIjp7IiRpZCI6IjE5NiIsIkxpbmVDb2xvciI6eyIkcmVmIjoiOTkifSwiTGluZVdlaWdodCI6MC4wLCJMaW5lVHlwZSI6MCwiUGFyZW50U3R5bGUiOnsiJHJlZiI6Ijk4In1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OTciLCJNYXJnaW4iOnsiJHJlZiI6IjEwMiJ9LCJQYWRkaW5nIjp7IiRyZWYiOiIxMDMifSwiQmFja2dyb3VuZCI6eyIkaWQiOiIxOTgiLCJDb2xvciI6eyIkaWQiOiIxOTkiLCJBIjoyNTUsIlIiOjkxLCJHIjoxNTUsIkIiOjIxM319LCJJc1Zpc2libGUiOnRydWUsIldpZHRoIjowLjAsIkhlaWdodCI6MjIuMCwiQm9yZGVyU3R5bGUiOnsiJGlkIjoiMjAwIiwiTGluZUNvbG9yIjp7IiRyZWYiOiIxMDUifSwiTGluZVdlaWdodCI6MC4wLCJMaW5lVHlwZSI6MCwiUGFyZW50U3R5bGUiOnsiJHJlZiI6IjEwNCJ9fSwiUGFyZW50U3R5bGUiOnsiJHJlZiI6IjEwMSJ9fSwiVGl0bGVTdHlsZSI6eyIkaWQiOiIyMDEiLCJGb250U2V0dGluZ3MiOnsiJGlkIjoiMjAyIiwiRm9udFNpemUiOjExLCJGb250TmFtZSI6IkNhbGlicmkiLCJJc0JvbGQiOnRydWUsIklzSXRhbGljIjpmYWxzZSwiSXNVbmRlcmxpbmVkIjpmYWxzZSwiUGFyZW50U3R5bGUiOnsiJHJlZiI6IjEwOCJ9fSwiQXV0b1NpemUiOjAsIkZvcmVncm91bmQiOnsiJHJlZiI6IjEwOSJ9LCJNYXhXaWR0aCI6OTAuNjA4ODE4MDU0MTk5MjE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DMiLCJMaW5lQ29sb3IiOm51bGwsIkxpbmVXZWlnaHQiOjAuMCwiTGluZVR5cGUiOjAsIlBhcmVudFN0eWxlIjpudWxsfSwiUGFyZW50U3R5bGUiOnsiJHJlZiI6IjEwNyJ9fSwiRGF0ZVN0eWxlIjp7IiRpZCI6IjIwNCIsIkZvbnRTZXR0aW5ncyI6eyIkaWQiOiIyMD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wNiIsIkxpbmVDb2xvciI6bnVsbCwiTGluZVdlaWdodCI6MC4wLCJMaW5lVHlwZSI6MCwiUGFyZW50U3R5bGUiOm51bGx9LCJQYXJlbnRTdHlsZSI6eyIkcmVmIjoiMTE0In19LCJEYXRlRm9ybWF0Ijp7IiRyZWYiOiIxMjEifSwiSXNWaXNpYmxlIjp0cnVlLCJQYXJlbnRTdHlsZSI6eyIkcmVmIjoiODAifX0sIkluZGV4Ijo0LCJTbWFydER1cmF0aW9uQWN0aXZhdGVkIjpmYWxzZSwiRGF0ZUZvcm1hdCI6eyIkcmVmIjoiMTIxIn0sIklkIjoiMWMwZWM0YmYtMTQxNi00Zjc0LTg2NmEtYjg1ZDg5NDJmZDkxIiwiSW1wb3J0SWQiOm51bGwsIlRpdGxlIjoiRWFzdCBXaW5nIFN0dWNjbyBSZXBhaXJzIiwiTm90ZSI6bnVsbCwiSHlwZXJsaW5rIjpudWxsLCJJc0NoYW5nZWQiOmZhbHNlLCJJc05ldyI6ZmFsc2V9LHsiJGlkIjoiMjA3IiwiR3JvdXBOYW1lIjpudWxsLCJTdGFydERhdGUiOiIyMDE2LTAxLTA0VDAwOjAwOjAwWiIsIkVuZERhdGUiOiIyMDE2LTAxLTA4VDIzOjU5OjAwWiIsIlBlcmNlbnRhZ2VDb21wbGV0ZSI6bnVsbCwiU3R5bGUiOnsiJGlkIjoiMjA4IiwiU2hhcGUiOjAsIlNoYXBlVGhpY2tuZXNzIjoyLCJEdXJhdGlvbkZvcm1hdCI6MCwiSW5jbHVkZU5vbldvcmtpbmdEYXlzSW5EdXJhdGlvbiI6ZmFsc2UsIlBlcmNlbnRhZ2VDb21wbGV0ZVN0eWxlIjp7IiRpZCI6IjIwOSIsIkZvbnRTZXR0aW5ncyI6eyIkaWQiOiIyMT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TEiLCJMaW5lQ29sb3IiOm51bGwsIkxpbmVXZWlnaHQiOjAuMCwiTGluZVR5cGUiOjAsIlBhcmVudFN0eWxlIjpudWxsfSwiUGFyZW50U3R5bGUiOnsiJHJlZiI6IjgxIn19LCJEdXJhdGlvblN0eWxlIjp7IiRpZCI6IjIxMiIsIkZvbnRTZXR0aW5ncyI6eyIkaWQiOiIyMT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QiLCJMaW5lQ29sb3IiOm51bGwsIkxpbmVXZWlnaHQiOjAuMCwiTGluZVR5cGUiOjAsIlBhcmVudFN0eWxlIjpudWxsfSwiUGFyZW50U3R5bGUiOnsiJHJlZiI6Ijg4In19LCJIb3Jpem9udGFsQ29ubmVjdG9yU3R5bGUiOnsiJGlkIjoiMjE1IiwiTGluZUNvbG9yIjp7IiRyZWYiOiI5NiJ9LCJMaW5lV2VpZ2h0IjoxLjAsIkxpbmVUeXBlIjowLCJQYXJlbnRTdHlsZSI6eyIkcmVmIjoiOTUifX0sIlZlcnRpY2FsQ29ubmVjdG9yU3R5bGUiOnsiJGlkIjoiMjE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xNyIsIk1hcmdpbiI6eyIkcmVmIjoiMTAyIn0sIlBhZGRpbmciOnsiJHJlZiI6IjEwMyJ9LCJCYWNrZ3JvdW5kIjp7IiRpZCI6IjIxOCIsIkNvbG9yIjp7IiRpZCI6IjIxOSIsIkEiOjI1NSwiUiI6MjU1LCJHIjoxOTIsIkIiOjB9fSwiSXNWaXNpYmxlIjp0cnVlLCJXaWR0aCI6MC4wLCJIZWlnaHQiOjIyLjAsIkJvcmRlclN0eWxlIjp7IiRpZCI6IjIyMCIsIkxpbmVDb2xvciI6eyIkcmVmIjoiMTA1In0sIkxpbmVXZWlnaHQiOjAuMCwiTGluZVR5cGUiOjAsIlBhcmVudFN0eWxlIjp7IiRyZWYiOiIxMDQifX0sIlBhcmVudFN0eWxlIjp7IiRyZWYiOiIxMDEifX0sIlRpdGxlU3R5bGUiOnsiJGlkIjoiMjIxIiwiRm9udFNldHRpbmdzIjp7IiRpZCI6IjIyMiIsIkZvbnRTaXplIjoxMSwiRm9udE5hbWUiOiJDYWxpYnJpIiwiSXNCb2xkIjp0cnVlLCJJc0l0YWxpYyI6ZmFsc2UsIklzVW5kZXJsaW5lZCI6ZmFsc2UsIlBhcmVudFN0eWxlIjp7IiRyZWYiOiIxMDgifX0sIkF1dG9TaXplIjowLCJGb3JlZ3JvdW5kIjp7IiRyZWYiOiIxMDkifSwiTWF4V2lkdGgiOjEzOC44NzQ1NzI3NTM5MDYyN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IzIiwiTGluZUNvbG9yIjpudWxsLCJMaW5lV2VpZ2h0IjowLjAsIkxpbmVUeXBlIjowLCJQYXJlbnRTdHlsZSI6bnVsbH0sIlBhcmVudFN0eWxlIjp7IiRyZWYiOiIxMDcifX0sIkRhdGVTdHlsZSI6eyIkaWQiOiIyMjQiLCJGb250U2V0dGluZ3MiOnsiJGlkIjoiMjI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jY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jlmMGEyNjlhLTlhNTktNDFiOS1iNmIzLTZkMzI3NDk0NGJlMSIsIkltcG9ydElkIjpudWxsLCJUaXRsZSI6IkF1ZGl0b3JpdW0gUGFydGl0aW9uIFJlcGxhY2VtZW50IiwiTm90ZSI6bnVsbCwiSHlwZXJsaW5rIjpudWxsLCJJc0NoYW5nZWQiOmZhbHNlLCJJc05ldyI6ZmFsc2V9LHsiJGlkIjoiMjI3IiwiR3JvdXBOYW1lIjpudWxsLCJTdGFydERhdGUiOiIyMDE2LTAxLTExVDAwOjAwOjAwWiIsIkVuZERhdGUiOiIyMDE2LTA1LTMxVDIzOjU5OjAwWiIsIlBlcmNlbnRhZ2VDb21wbGV0ZSI6bnVsbCwiU3R5bGUiOnsiJGlkIjoiMjI4IiwiU2hhcGUiOjAsIlNoYXBlVGhpY2tuZXNzIjoyLCJEdXJhdGlvbkZvcm1hdCI6MCwiSW5jbHVkZU5vbldvcmtpbmdEYXlzSW5EdXJhdGlvbiI6ZmFsc2UsIlBlcmNlbnRhZ2VDb21wbGV0ZVN0eWxlIjp7IiRpZCI6IjIyOSIsIkZvbnRTZXR0aW5ncyI6eyIkaWQiOiIyMz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EiLCJMaW5lQ29sb3IiOm51bGwsIkxpbmVXZWlnaHQiOjAuMCwiTGluZVR5cGUiOjAsIlBhcmVudFN0eWxlIjpudWxsfSwiUGFyZW50U3R5bGUiOnsiJHJlZiI6IjgxIn19LCJEdXJhdGlvblN0eWxlIjp7IiRpZCI6IjIzMiIsIkZvbnRTZXR0aW5ncyI6eyIkaWQiOiIyMz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QiLCJMaW5lQ29sb3IiOm51bGwsIkxpbmVXZWlnaHQiOjAuMCwiTGluZVR5cGUiOjAsIlBhcmVudFN0eWxlIjpudWxsfSwiUGFyZW50U3R5bGUiOnsiJHJlZiI6Ijg4In19LCJIb3Jpem9udGFsQ29ubmVjdG9yU3R5bGUiOnsiJGlkIjoiMjM1IiwiTGluZUNvbG9yIjp7IiRyZWYiOiI5NiJ9LCJMaW5lV2VpZ2h0IjoxLjAsIkxpbmVUeXBlIjowLCJQYXJlbnRTdHlsZSI6eyIkcmVmIjoiOTUifX0sIlZlcnRpY2FsQ29ubmVjdG9yU3R5bGUiOnsiJGlkIjoiMjM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zNyIsIk1hcmdpbiI6eyIkcmVmIjoiMTAyIn0sIlBhZGRpbmciOnsiJHJlZiI6IjEwMyJ9LCJCYWNrZ3JvdW5kIjp7IiRpZCI6IjIzOCIsIkNvbG9yIjp7IiRpZCI6IjIzOSIsIkEiOjI1NSwiUiI6MjYsIkciOjE3MCwiQiI6NjZ9fSwiSXNWaXNpYmxlIjp0cnVlLCJXaWR0aCI6MC4wLCJIZWlnaHQiOjIyLjAsIkJvcmRlclN0eWxlIjp7IiRpZCI6IjI0MCIsIkxpbmVDb2xvciI6eyIkcmVmIjoiMTA1In0sIkxpbmVXZWlnaHQiOjAuMCwiTGluZVR5cGUiOjAsIlBhcmVudFN0eWxlIjp7IiRyZWYiOiIxMDQifX0sIlBhcmVudFN0eWxlIjp7IiRyZWYiOiIxMDEifX0sIlRpdGxlU3R5bGUiOnsiJGlkIjoiMjQxIiwiRm9udFNldHRpbmdzIjp7IiRpZCI6IjI0Mi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DMiLCJMaW5lQ29sb3IiOm51bGwsIkxpbmVXZWlnaHQiOjAuMCwiTGluZVR5cGUiOjAsIlBhcmVudFN0eWxlIjpudWxsfSwiUGFyZW50U3R5bGUiOnsiJHJlZiI6IjEwNyJ9fSwiRGF0ZVN0eWxlIjp7IiRpZCI6IjI0NCIsIkZvbnRTZXR0aW5ncyI6eyIkaWQiOiIyND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0NiIsIkxpbmVDb2xvciI6bnVsbCwiTGluZVdlaWdodCI6MC4wLCJMaW5lVHlwZSI6MCwiUGFyZW50U3R5bGUiOm51bGx9LCJQYXJlbnRTdHlsZSI6eyIkcmVmIjoiMTE0In19LCJEYXRlRm9ybWF0Ijp7IiRyZWYiOiIxMjEifSwiSXNWaXNpYmxlIjp0cnVlLCJQYXJlbnRTdHlsZSI6eyIkcmVmIjoiODAifX0sIkluZGV4Ijo2LCJTbWFydER1cmF0aW9uQWN0aXZhdGVkIjpmYWxzZSwiRGF0ZUZvcm1hdCI6eyIkcmVmIjoiMTIxIn0sIklkIjoiYjgxZDc3M2ItODBiZS00M2ZlLTk5NjMtZWY4ZGM3OGIyY2NhIiwiSW1wb3J0SWQiOm51bGwsIlRpdGxlIjoiTWFpbiBCdWlsZGluZyBCcmljayBSZXBhaXJzIiwiTm90ZSI6bnVsbCwiSHlwZXJsaW5rIjpudWxsLCJJc0NoYW5nZWQiOmZhbHNlLCJJc05ldyI6ZmFsc2V9LHsiJGlkIjoiMjQ3IiwiR3JvdXBOYW1lIjpudWxsLCJTdGFydERhdGUiOiIyMDE2LTAxLTExVDAwOjAwOjAwWiIsIkVuZERhdGUiOiIyMDE2LTAyLTI5VDIzOjU5OjAwWiIsIlBlcmNlbnRhZ2VDb21wbGV0ZSI6bnVsbCwiU3R5bGUiOnsiJGlkIjoiMjQ4IiwiU2hhcGUiOjAsIlNoYXBlVGhpY2tuZXNzIjoyLCJEdXJhdGlvbkZvcm1hdCI6MCwiSW5jbHVkZU5vbldvcmtpbmdEYXlzSW5EdXJhdGlvbiI6ZmFsc2UsIlBlcmNlbnRhZ2VDb21wbGV0ZVN0eWxlIjp7IiRpZCI6IjI0OSIsIkZvbnRTZXR0aW5ncyI6eyIkaWQiOiIyNT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TEiLCJMaW5lQ29sb3IiOm51bGwsIkxpbmVXZWlnaHQiOjAuMCwiTGluZVR5cGUiOjAsIlBhcmVudFN0eWxlIjpudWxsfSwiUGFyZW50U3R5bGUiOnsiJHJlZiI6IjgxIn19LCJEdXJhdGlvblN0eWxlIjp7IiRpZCI6IjI1MiIsIkZvbnRTZXR0aW5ncyI6eyIkaWQiOiIyNT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QiLCJMaW5lQ29sb3IiOm51bGwsIkxpbmVXZWlnaHQiOjAuMCwiTGluZVR5cGUiOjAsIlBhcmVudFN0eWxlIjpudWxsfSwiUGFyZW50U3R5bGUiOnsiJHJlZiI6Ijg4In19LCJIb3Jpem9udGFsQ29ubmVjdG9yU3R5bGUiOnsiJGlkIjoiMjU1IiwiTGluZUNvbG9yIjp7IiRyZWYiOiI5NiJ9LCJMaW5lV2VpZ2h0IjoxLjAsIkxpbmVUeXBlIjowLCJQYXJlbnRTdHlsZSI6eyIkcmVmIjoiOTUifX0sIlZlcnRpY2FsQ29ubmVjdG9yU3R5bGUiOnsiJGlkIjoiMjU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1NyIsIk1hcmdpbiI6eyIkcmVmIjoiMTAyIn0sIlBhZGRpbmciOnsiJHJlZiI6IjEwMyJ9LCJCYWNrZ3JvdW5kIjp7IiRpZCI6IjI1OCIsIkNvbG9yIjp7IiRpZCI6IjI1OSIsIkEiOjI1NSwiUiI6NjgsIkciOjg0LCJCIjoxMDZ9fSwiSXNWaXNpYmxlIjp0cnVlLCJXaWR0aCI6MC4wLCJIZWlnaHQiOjIyLjAsIkJvcmRlclN0eWxlIjp7IiRpZCI6IjI2MCIsIkxpbmVDb2xvciI6eyIkcmVmIjoiMTA1In0sIkxpbmVXZWlnaHQiOjAuMCwiTGluZVR5cGUiOjAsIlBhcmVudFN0eWxlIjp7IiRyZWYiOiIxMDQifX0sIlBhcmVudFN0eWxlIjp7IiRyZWYiOiIxMDEifX0sIlRpdGxlU3R5bGUiOnsiJGlkIjoiMjYxIiwiRm9udFNldHRpbmdzIjp7IiRpZCI6IjI2Mi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jMiLCJMaW5lQ29sb3IiOm51bGwsIkxpbmVXZWlnaHQiOjAuMCwiTGluZVR5cGUiOjAsIlBhcmVudFN0eWxlIjpudWxsfSwiUGFyZW50U3R5bGUiOnsiJHJlZiI6IjEwNyJ9fSwiRGF0ZVN0eWxlIjp7IiRpZCI6IjI2NCIsIkZvbnRTZXR0aW5ncyI6eyIkaWQiOiIyNj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2NiIsIkxpbmVDb2xvciI6bnVsbCwiTGluZVdlaWdodCI6MC4wLCJMaW5lVHlwZSI6MCwiUGFyZW50U3R5bGUiOm51bGx9LCJQYXJlbnRTdHlsZSI6eyIkcmVmIjoiMTE0In19LCJEYXRlRm9ybWF0Ijp7IiRyZWYiOiIxMjEifSwiSXNWaXNpYmxlIjp0cnVlLCJQYXJlbnRTdHlsZSI6eyIkcmVmIjoiODAifX0sIkluZGV4Ijo3LCJTbWFydER1cmF0aW9uQWN0aXZhdGVkIjpmYWxzZSwiRGF0ZUZvcm1hdCI6eyIkcmVmIjoiMTIxIn0sIklkIjoiYTFkNGQwZWMtMTYwMC00Y2Q1LWExNjYtNDg5OTYxZDlhMmM3IiwiSW1wb3J0SWQiOm51bGwsIlRpdGxlIjoiU291dGggQ2FtcHVzIC0gRGllc2VsIFNob3AgRXhoYXVzdCBJbXByb3ZlbWVudHMiLCJOb3RlIjpudWxsLCJIeXBlcmxpbmsiOm51bGwsIklzQ2hhbmdlZCI6ZmFsc2UsIklzTmV3IjpmYWxzZX0seyIkaWQiOiIyNjciLCJHcm91cE5hbWUiOm51bGwsIlN0YXJ0RGF0ZSI6IjIwMTYtMTAtMjRUMDA6MDA6MDBaIiwiRW5kRGF0ZSI6IjIwMTctMDYtMzBUMjM6NTk6MDBaIiwiUGVyY2VudGFnZUNvbXBsZXRlIjpudWxsLCJTdHlsZSI6eyIkaWQiOiIyNjgiLCJTaGFwZSI6MCwiU2hhcGVUaGlja25lc3MiOjIsIkR1cmF0aW9uRm9ybWF0IjowLCJJbmNsdWRlTm9uV29ya2luZ0RheXNJbkR1cmF0aW9uIjpmYWxzZSwiUGVyY2VudGFnZUNvbXBsZXRlU3R5bGUiOnsiJGlkIjoiMjY5IiwiRm9udFNldHRpbmdzIjp7IiRpZCI6IjI3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MSIsIkxpbmVDb2xvciI6bnVsbCwiTGluZVdlaWdodCI6MC4wLCJMaW5lVHlwZSI6MCwiUGFyZW50U3R5bGUiOm51bGx9LCJQYXJlbnRTdHlsZSI6eyIkcmVmIjoiODEifX0sIkR1cmF0aW9uU3R5bGUiOnsiJGlkIjoiMjcyIiwiRm9udFNldHRpbmdzIjp7IiRpZCI6IjI3M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NCIsIkxpbmVDb2xvciI6bnVsbCwiTGluZVdlaWdodCI6MC4wLCJMaW5lVHlwZSI6MCwiUGFyZW50U3R5bGUiOm51bGx9LCJQYXJlbnRTdHlsZSI6eyIkcmVmIjoiODgifX0sIkhvcml6b250YWxDb25uZWN0b3JTdHlsZSI6eyIkaWQiOiIyNzUiLCJMaW5lQ29sb3IiOnsiJHJlZiI6Ijk2In0sIkxpbmVXZWlnaHQiOjEuMCwiTGluZVR5cGUiOjAsIlBhcmVudFN0eWxlIjp7IiRyZWYiOiI5NSJ9fSwiVmVydGljYWxDb25uZWN0b3JTdHlsZSI6eyIkaWQiOiIyNzYiLCJMaW5lQ29sb3IiOnsiJHJlZiI6Ijk5In0sIkxpbmVXZWlnaHQiOjAuMCwiTGluZVR5cGUiOjAsIlBhcmVudFN0eWxlIjp7IiRyZWYiOiI5OCJ9fSwiTWFyZ2luIjpudWxsLCJTdGFydERhdGVQb3NpdGlvbiI6NCwiRW5kRGF0ZVBvc2l0aW9uIjo0LCJEYXRlSXNWaXNpYmxlIjp0cnVlLCJUaXRsZVBvc2l0aW9uIjo1LCJEdXJhdGlvblBvc2l0aW9uIjo2LCJQZXJjZW50YWdlQ29tcGxldGVkUG9zaXRpb24iOjYsIlNwYWNpbmciOjUsIklzQmVsb3dUaW1lYmFuZCI6ZmFsc2UsIlBlcmNlbnRhZ2VDb21wbGV0ZVNoYXBlT3BhY2l0eSI6MzUsIlNoYXBlU3R5bGUiOnsiJGlkIjoiMjc3IiwiTWFyZ2luIjp7IiRyZWYiOiIxMDIifSwiUGFkZGluZyI6eyIkcmVmIjoiMTAzIn0sIkJhY2tncm91bmQiOnsiJGlkIjoiMjc4IiwiQ29sb3IiOnsiJGlkIjoiMjc5IiwiQSI6MjU1LCJSIjoxNjUsIkciOjE2NSwiQiI6MTY1fX0sIklzVmlzaWJsZSI6dHJ1ZSwiV2lkdGgiOjAuMCwiSGVpZ2h0IjoyMi4wLCJCb3JkZXJTdHlsZSI6eyIkaWQiOiIyODAiLCJMaW5lQ29sb3IiOnsiJHJlZiI6IjEwNSJ9LCJMaW5lV2VpZ2h0IjowLjAsIkxpbmVUeXBlIjowLCJQYXJlbnRTdHlsZSI6eyIkcmVmIjoiMTA0In19LCJQYXJlbnRTdHlsZSI6eyIkcmVmIjoiMTAxIn19LCJUaXRsZVN0eWxlIjp7IiRpZCI6IjI4MSIsIkZvbnRTZXR0aW5ncyI6eyIkaWQiOiIyODI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gzIiwiTGluZUNvbG9yIjpudWxsLCJMaW5lV2VpZ2h0IjowLjAsIkxpbmVUeXBlIjowLCJQYXJlbnRTdHlsZSI6bnVsbH0sIlBhcmVudFN0eWxlIjp7IiRyZWYiOiIxMDcifX0sIkRhdGVTdHlsZSI6eyIkaWQiOiIyODQiLCJGb250U2V0dGluZ3MiOnsiJGlkIjoiMjg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YiLCJMaW5lQ29sb3IiOm51bGwsIkxpbmVXZWlnaHQiOjAuMCwiTGluZVR5cGUiOjAsIlBhcmVudFN0eWxlIjpudWxsfSwiUGFyZW50U3R5bGUiOnsiJHJlZiI6IjExNCJ9fSwiRGF0ZUZvcm1hdCI6eyIkcmVmIjoiMTIxIn0sIklzVmlzaWJsZSI6dHJ1ZSwiUGFyZW50U3R5bGUiOnsiJHJlZiI6IjgwIn19LCJJbmRleCI6OCwiU21hcnREdXJhdGlvbkFjdGl2YXRlZCI6ZmFsc2UsIkRhdGVGb3JtYXQiOnsiJHJlZiI6IjEyMSJ9LCJJZCI6IjM3NmI1MjdlLTMyOGEtNDQ1Mi04NWY4LTc4MTk5NzA0MDAwYyIsIkltcG9ydElkIjpudWxsLCJUaXRsZSI6IlNoZWV0IE1ldGFsIFByb2dyYW0gUmVub3ZhdGlvbi9SZWxvY2F0aW9uIiwiTm90ZSI6bnVsbCwiSHlwZXJsaW5rIjpudWxsLCJJc0NoYW5nZWQiOmZhbHNlLCJJc05ldyI6ZmFsc2V9XSwiTXNQcm9qZWN0SXRlbXNUcmVlIjp7IiRpZCI6IjI4NyIsIlJvb3QiOnsiSW1wb3J0SWQiOm51bGwsIklzSW1wb3J0ZWQiOmZhbHNlLCJDaGlsZHJlbiI6W119fSwiTWV0YWRhdGEiOnsiJGlkIjoiMjg4In0sIlNldHRpbmdzIjp7IiRpZCI6IjI4OSIsIkltcGFPcHRpb25zIjp7IiRpZCI6IjI5M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I5MSIsIlVzZVRpbWUiOmZhbHNlLCJXb3JrRGF5U3RhcnQiOiIwMDowMDowMCIsIldvcmtEYXlFbmQiOiIyMzo1OTowMCJ9fQ=="/>
  <p:tag name="__MASTER" val="__part_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S4wIiwiT3JpZ2luYWxBc3NlbWJseVZlcnNpb24iOiIzLjAwLjA2LjAwIiwiRWRpdGlvbiI6IkJhc2ljIiwiSXNQbHVzRWRpdGlvbiI6ZmFsc2V9LCJFZmZlY3QiOjEsIlN0eWxlIjp7IiRpZCI6IjMiLCJUaW1lYmFuZFN0eWxlIjp7IiRpZCI6IjQiLCJTY2FsZU1hcmtpbmciOjAsIlNoYXBlIjozLCJTaGFwZVN0eWxlIjp7IiRpZCI6IjUiLCJNYXJnaW4iOnsiJGlkIjoiNiIsIlRvcCI6MCwiTGVmdCI6MTAsIlJpZ2h0IjoxMCwiQm90dG9tIjowfSwiUGFkZGluZyI6eyIkaWQiOiI3IiwiVG9wIjozLCJMZWZ0IjowLCJSaWdodCI6MCwiQm90dG9tIjozfSwiQmFja2dyb3VuZCI6eyIkaWQiOiI4IiwiQ29sb3IiOnsiJGlkIjoiOSIsIkEiOjI1NSwiUiI6OTEsIkciOjE1NSwiQiI6MjEz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yNTUsIkIiOjB9fSwiQXBwZW5kWWVhck9uWWVhckNoYW5nZSI6dHJ1ZSwiRWxhcHNlZFRpbWVGb3JtYXQiOjEsIlRvZGF5TWFya2VyUG9zaXRpb24iOjIsIlF1aWNrUG9zaXRpb24iOjIsIkFic29sdXRlUG9zaXRpb24iOjQwNS4wLCJNYXJnaW4iOnsiJGlkIjoiNDkiLCJUb3AiOjAsIkxlZnQiOjEwLCJSaWdodCI6MTAsIkJvdHRvbSI6MH0sIlBhZGRpbmciOnsiJGlkIjoiNTAiLCJUb3AiOjAsIkxlZnQiOjAsIlJpZ2h0IjowLCJCb3R0b20iOjB9LCJCYWNrZ3JvdW5kIjp7IiRpZCI6IjUxIiwiQ29sb3IiOnsiJGlkIjoiNTIiLCJBIjoyNTUsIlIiOjE3OCwiRyI6MTc4LCJCIjoxNzh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AsIlNoYXBlVGhpY2tuZXNzIjoy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xNjUsIkciOjE2NSwiQiI6MTY1fX0sIkxpbmVXZWlnaHQiOjEuMCwiTGluZVR5cGUiOjAsIlBhcmVudFN0eWxlIjpudWxsfSwiVmVydGljYWxDb25uZWN0b3JTdHlsZSI6eyIkaWQiOiI5OCIsIkxpbmVDb2xvciI6eyIkaWQiOiI5OSIsIiR0eXBlIjoiTkxSRS5Db21tb24uRG9tLlNvbGlkQ29sb3JCcnVzaCwgTkxSRS5Db21tb24iLCJDb2xvciI6eyIkaWQiOiIxMDAiLCJBIjoyNTUsIlIiOjIzMSwiRyI6MjMwLCJCIjoyMzB9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jI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Iw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nRydWV9LCJTY2FsZSI6eyIkaWQiOiIxMjMiLCJTdGFydERhdGUiOiIyMDE1LTEwLTA1VDAwOjAwOjAwWiIsIkVuZERhdGUiOiIyMDE3LTA2LTMwVDIzOjU5OjAwWiIsIkZvcm1hdCI6Ik1NTSIsIlR5cGUiOjIsIkF1dG9EYXRlUmFuZ2UiOmZhbHNlLCJXb3JraW5nRGF5cyI6MzEsIlRvZGF5TWFya2VyVGV4dCI6IlRvZGF5IiwiQXV0b1NjYWxlVHlwZSI6dHJ1ZX0sIk1pbGVzdG9uZXMiOltdLCJUYXNrcyI6W3siJGlkIjoiMTI0IiwiR3JvdXBOYW1lIjpudWxsLCJTdGFydERhdGUiOiIyMDE1LTEwLTE5VDAwOjAwOjAwWiIsIkVuZERhdGUiOiIyMDE1LTExLTIwVDIzOjU5OjAwWiIsIlBlcmNlbnRhZ2VDb21wbGV0ZSI6bnVsbCwiU3R5bGUiOnsiJGlkIjoiMTI1IiwiU2hhcGUiOjAsIlNoYXBlVGhpY2tuZXNzIjoyLCJEdXJhdGlvbkZvcm1hdCI6MCwiSW5jbHVkZU5vbldvcmtpbmdEYXlzSW5EdXJhdGlvbiI6ZmFsc2UsIlBlcmNlbnRhZ2VDb21wbGV0ZVN0eWxlIjp7IiRpZCI6IjEyNiIsIkZvbnRTZXR0aW5ncyI6eyIkaWQiOiIxMjc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giLCJMaW5lQ29sb3IiOm51bGwsIkxpbmVXZWlnaHQiOjAuMCwiTGluZVR5cGUiOjAsIlBhcmVudFN0eWxlIjpudWxsfSwiUGFyZW50U3R5bGUiOnsiJHJlZiI6IjgxIn19LCJEdXJhdGlvblN0eWxlIjp7IiRpZCI6IjEyOSIsIkZvbnRTZXR0aW5ncyI6eyIkaWQiOiIxMzA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EiLCJMaW5lQ29sb3IiOm51bGwsIkxpbmVXZWlnaHQiOjAuMCwiTGluZVR5cGUiOjAsIlBhcmVudFN0eWxlIjpudWxsfSwiUGFyZW50U3R5bGUiOnsiJHJlZiI6Ijg4In19LCJIb3Jpem9udGFsQ29ubmVjdG9yU3R5bGUiOnsiJGlkIjoiMTMyIiwiTGluZUNvbG9yIjp7IiRyZWYiOiI5NiJ9LCJMaW5lV2VpZ2h0IjoxLjAsIkxpbmVUeXBlIjowLCJQYXJlbnRTdHlsZSI6eyIkcmVmIjoiOTUifX0sIlZlcnRpY2FsQ29ubmVjdG9yU3R5bGUiOnsiJGlkIjoiMTMz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EzNCIsIk1hcmdpbiI6eyIkcmVmIjoiMTAyIn0sIlBhZGRpbmciOnsiJHJlZiI6IjEwMyJ9LCJCYWNrZ3JvdW5kIjp7IiRpZCI6IjEzNSIsIkNvbG9yIjp7IiRpZCI6IjEzNiIsIkEiOjI1NSwiUiI6MjM3LCJHIjoxMjUsIkIiOjQ5fX0sIklzVmlzaWJsZSI6dHJ1ZSwiV2lkdGgiOjAuMCwiSGVpZ2h0IjoyMi4wLCJCb3JkZXJTdHlsZSI6eyIkaWQiOiIxMzciLCJMaW5lQ29sb3IiOnsiJHJlZiI6IjEwNSJ9LCJMaW5lV2VpZ2h0IjowLjAsIkxpbmVUeXBlIjowLCJQYXJlbnRTdHlsZSI6eyIkcmVmIjoiMTA0In19LCJQYXJlbnRTdHlsZSI6eyIkcmVmIjoiMTAxIn19LCJUaXRsZVN0eWxlIjp7IiRpZCI6IjEzOCIsIkZvbnRTZXR0aW5ncyI6eyIkaWQiOiIxMzkiLCJGb250U2l6ZSI6MTEsIkZvbnROYW1lIjoiQ2FsaWJyaSIsIklzQm9sZCI6dHJ1ZSwiSXNJdGFsaWMiOmZhbHNlLCJJc1VuZGVybGluZWQiOmZhbHNlLCJQYXJlbnRTdHlsZSI6eyIkcmVmIjoiMTA4In19LCJBdXRvU2l6ZSI6MCwiRm9yZWdyb3VuZCI6eyIkcmVmIjoiMTA5In0sIk1heFdpZHRoIjoxMTEuNTc4MzQ2MjUyNDQxNDEsIk1heEhlaWdodCI6IkluZmluaXR5IiwiU21hcnRGb3JlZ3JvdW5kSXNBY3RpdmUiOmZhbHNlLCJIb3Jpem9udGFsQWxpZ25tZW50IjowLCJWZXJ0aWNhbEFsaWdubWVudCI6MCwiU21hcnRGb3JlZ3JvdW5kIjp7IiRpZCI6IjE0MCIsIkNvbG9yIjp7IiRyZWYiOiIxMTAifX0sIk1hcmdpbiI6eyIkcmVmIjoiMTExIn0sIlBhZGRpbmciOnsiJHJlZiI6IjExMiJ9LCJCYWNrZ3JvdW5kIjp7IiRyZWYiOiIxMTMifSwiSXNWaXNpYmxlIjp0cnVlLCJXaWR0aCI6MC4wLCJIZWlnaHQiOjAuMCwiQm9yZGVyU3R5bGUiOnsiJGlkIjoiMTQxIiwiTGluZUNvbG9yIjpudWxsLCJMaW5lV2VpZ2h0IjowLjAsIkxpbmVUeXBlIjowLCJQYXJlbnRTdHlsZSI6bnVsbH0sIlBhcmVudFN0eWxlIjp7IiRyZWYiOiIxMDcifX0sIkRhdGVTdHlsZSI6eyIkaWQiOiIxNDIiLCJGb250U2V0dGluZ3MiOnsiJGlkIjoiMTQz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NDQ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IzYzBjNzI3LWIwNDMtNGI4NS1hZjJkLWJkMjJhYzM5ZjZlYyIsIkltcG9ydElkIjpudWxsLCJUaXRsZSI6IkVhc3QgQW5uZXggLSBTdW4gU2NyZWVuIFJlbW92YWwiLCJOb3RlIjpudWxsLCJIeXBlcmxpbmsiOm51bGwsIklzQ2hhbmdlZCI6ZmFsc2UsIklzTmV3IjpmYWxzZX0seyIkaWQiOiIxNDUiLCJHcm91cE5hbWUiOm51bGwsIlN0YXJ0RGF0ZSI6IjIwMTUtMTItMTRUMDA6MDA6MDBaIiwiRW5kRGF0ZSI6IjIwMTYtMDEtMDhUMjM6NTk6MDBaIiwiUGVyY2VudGFnZUNvbXBsZXRlIjpudWxsLCJTdHlsZSI6eyIkaWQiOiIxNDYiLCJTaGFwZSI6MCwiU2hhcGVUaGlja25lc3MiOjIsIkR1cmF0aW9uRm9ybWF0IjowLCJJbmNsdWRlTm9uV29ya2luZ0RheXNJbkR1cmF0aW9uIjpmYWxzZSwiUGVyY2VudGFnZUNvbXBsZXRlU3R5bGUiOnsiJGlkIjoiMTQ3IiwiRm9udFNldHRpbmdzIjp7IiRpZCI6IjE0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0OSIsIkxpbmVDb2xvciI6bnVsbCwiTGluZVdlaWdodCI6MC4wLCJMaW5lVHlwZSI6MCwiUGFyZW50U3R5bGUiOm51bGx9LCJQYXJlbnRTdHlsZSI6eyIkcmVmIjoiODEifX0sIkR1cmF0aW9uU3R5bGUiOnsiJGlkIjoiMTUwIiwiRm9udFNldHRpbmdzIjp7IiRpZCI6IjE1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1MiIsIkxpbmVDb2xvciI6bnVsbCwiTGluZVdlaWdodCI6MC4wLCJMaW5lVHlwZSI6MCwiUGFyZW50U3R5bGUiOm51bGx9LCJQYXJlbnRTdHlsZSI6eyIkcmVmIjoiODgifX0sIkhvcml6b250YWxDb25uZWN0b3JTdHlsZSI6eyIkaWQiOiIxNTMiLCJMaW5lQ29sb3IiOnsiJHJlZiI6Ijk2In0sIkxpbmVXZWlnaHQiOjEuMCwiTGluZVR5cGUiOjAsIlBhcmVudFN0eWxlIjp7IiRyZWYiOiI5NSJ9fSwiVmVydGljYWxDb25uZWN0b3JTdHlsZSI6eyIkaWQiOiIxNTQiLCJMaW5lQ29sb3IiOnsiJHJlZiI6Ijk5In0sIkxpbmVXZWlnaHQiOjAuMCwiTGluZVR5cGUiOjAsIlBhcmVudFN0eWxlIjp7IiRyZWYiOiI5OCJ9fSwiTWFyZ2luIjpudWxsLCJTdGFydERhdGVQb3NpdGlvbiI6NCwiRW5kRGF0ZVBvc2l0aW9uIjo0LCJEYXRlSXNWaXNpYmxlIjp0cnVlLCJUaXRsZVBvc2l0aW9uIjo1LCJEdXJhdGlvblBvc2l0aW9uIjo2LCJQZXJjZW50YWdlQ29tcGxldGVkUG9zaXRpb24iOjYsIlNwYWNpbmciOjUsIklzQmVsb3dUaW1lYmFuZCI6ZmFsc2UsIlBlcmNlbnRhZ2VDb21wbGV0ZVNoYXBlT3BhY2l0eSI6MzUsIlNoYXBlU3R5bGUiOnsiJGlkIjoiMTU1IiwiTWFyZ2luIjp7IiRyZWYiOiIxMDIifSwiUGFkZGluZyI6eyIkcmVmIjoiMTAzIn0sIkJhY2tncm91bmQiOnsiJGlkIjoiMTU2IiwiQ29sb3IiOnsiJGlkIjoiMTU3IiwiQSI6MjU1LCJSIjoxMTIsIkciOjE3MywiQiI6NzF9fSwiSXNWaXNpYmxlIjp0cnVlLCJXaWR0aCI6MC4wLCJIZWlnaHQiOjIyLjAsIkJvcmRlclN0eWxlIjp7IiRpZCI6IjE1OCIsIkxpbmVDb2xvciI6eyIkcmVmIjoiMTA1In0sIkxpbmVXZWlnaHQiOjAuMCwiTGluZVR5cGUiOjAsIlBhcmVudFN0eWxlIjp7IiRyZWYiOiIxMDQifX0sIlBhcmVudFN0eWxlIjp7IiRyZWYiOiIxMDEifX0sIlRpdGxlU3R5bGUiOnsiJGlkIjoiMTU5IiwiRm9udFNldHRpbmdzIjp7IiRpZCI6IjE2MC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eyIkaWQiOiIxNjEiLCJDb2xvciI6eyIkcmVmIjoiMTEwIn19LCJNYXJnaW4iOnsiJHJlZiI6IjExMSJ9LCJQYWRkaW5nIjp7IiRyZWYiOiIxMTIifSwiQmFja2dyb3VuZCI6eyIkcmVmIjoiMTEzIn0sIklzVmlzaWJsZSI6dHJ1ZSwiV2lkdGgiOjAuMCwiSGVpZ2h0IjowLjAsIkJvcmRlclN0eWxlIjp7IiRpZCI6IjE2MiIsIkxpbmVDb2xvciI6bnVsbCwiTGluZVdlaWdodCI6MC4wLCJMaW5lVHlwZSI6MCwiUGFyZW50U3R5bGUiOm51bGx9LCJQYXJlbnRTdHlsZSI6eyIkcmVmIjoiMTA3In19LCJEYXRlU3R5bGUiOnsiJGlkIjoiMTYzIiwiRm9udFNldHRpbmdzIjp7IiRpZCI6IjE2N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Y1IiwiTGluZUNvbG9yIjpudWxsLCJMaW5lV2VpZ2h0IjowLjAsIkxpbmVUeXBlIjowLCJQYXJlbnRTdHlsZSI6bnVsbH0sIlBhcmVudFN0eWxlIjp7IiRyZWYiOiIxMTQifX0sIkRhdGVGb3JtYXQiOnsiJHJlZiI6IjEyMSJ9LCJJc1Zpc2libGUiOnRydWUsIlBhcmVudFN0eWxlIjp7IiRyZWYiOiI4MCJ9fSwiSW5kZXgiOjIsIlNtYXJ0RHVyYXRpb25BY3RpdmF0ZWQiOmZhbHNlLCJEYXRlRm9ybWF0Ijp7IiRyZWYiOiIxMjEifSwiSWQiOiJkMmVmODg4Yi1mYjUwLTQxN2ItOWE2OC1hMGNjYTU5MzA5NmUiLCJJbXBvcnRJZCI6bnVsbCwiVGl0bGUiOiJFYXN0IEFubmV4IEFpciBIYW5kbGVyIFVuaXQxMyBSZXBsYWNlbWVudCIsIk5vdGUiOm51bGwsIkh5cGVybGluayI6bnVsbCwiSXNDaGFuZ2VkIjpmYWxzZSwiSXNOZXciOmZhbHNlfSx7IiRpZCI6IjE2NiIsIkdyb3VwTmFtZSI6bnVsbCwiU3RhcnREYXRlIjoiMjAxNS0xMC0wNVQwMDowMDowMFoiLCJFbmREYXRlIjoiMjAxNS0xMC0yM1QyMzo1OTowMFoiLCJQZXJjZW50YWdlQ29tcGxldGUiOm51bGwsIlN0eWxlIjp7IiRpZCI6IjE2NyIsIlNoYXBlIjowLCJTaGFwZVRoaWNrbmVzcyI6MiwiRHVyYXRpb25Gb3JtYXQiOjAsIkluY2x1ZGVOb25Xb3JraW5nRGF5c0luRHVyYXRpb24iOmZhbHNlLCJQZXJjZW50YWdlQ29tcGxldGVTdHlsZSI6eyIkaWQiOiIxNjgiLCJGb250U2V0dGluZ3MiOnsiJGlkIjoiMTY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cwIiwiTGluZUNvbG9yIjpudWxsLCJMaW5lV2VpZ2h0IjowLjAsIkxpbmVUeXBlIjowLCJQYXJlbnRTdHlsZSI6bnVsbH0sIlBhcmVudFN0eWxlIjp7IiRyZWYiOiI4MSJ9fSwiRHVyYXRpb25TdHlsZSI6eyIkaWQiOiIxNzEiLCJGb250U2V0dGluZ3MiOnsiJGlkIjoiMTc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czIiwiTGluZUNvbG9yIjpudWxsLCJMaW5lV2VpZ2h0IjowLjAsIkxpbmVUeXBlIjowLCJQYXJlbnRTdHlsZSI6bnVsbH0sIlBhcmVudFN0eWxlIjp7IiRyZWYiOiI4OCJ9fSwiSG9yaXpvbnRhbENvbm5lY3RvclN0eWxlIjp7IiRpZCI6IjE3NCIsIkxpbmVDb2xvciI6eyIkcmVmIjoiOTYifSwiTGluZVdlaWdodCI6MS4wLCJMaW5lVHlwZSI6MCwiUGFyZW50U3R5bGUiOnsiJHJlZiI6Ijk1In19LCJWZXJ0aWNhbENvbm5lY3RvclN0eWxlIjp7IiRpZCI6IjE3NSIsIkxpbmVDb2xvciI6eyIkcmVmIjoiOTkifSwiTGluZVdlaWdodCI6MC4wLCJMaW5lVHlwZSI6MCwiUGFyZW50U3R5bGUiOnsiJHJlZiI6Ijk4In1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NzYiLCJNYXJnaW4iOnsiJHJlZiI6IjEwMiJ9LCJQYWRkaW5nIjp7IiRyZWYiOiIxMDMifSwiQmFja2dyb3VuZCI6eyIkaWQiOiIxNzciLCJDb2xvciI6eyIkaWQiOiIxNzgiLCJBIjoyNTUsIlIiOjY4LCJHIjo4NCwiQiI6MTA2fX0sIklzVmlzaWJsZSI6dHJ1ZSwiV2lkdGgiOjAuMCwiSGVpZ2h0IjoyMi4wLCJCb3JkZXJTdHlsZSI6eyIkaWQiOiIxNzkiLCJMaW5lQ29sb3IiOnsiJHJlZiI6IjEwNSJ9LCJMaW5lV2VpZ2h0IjowLjAsIkxpbmVUeXBlIjowLCJQYXJlbnRTdHlsZSI6eyIkcmVmIjoiMTA0In19LCJQYXJlbnRTdHlsZSI6eyIkcmVmIjoiMTAxIn19LCJUaXRsZVN0eWxlIjp7IiRpZCI6IjE4MCIsIkZvbnRTZXR0aW5ncyI6eyIkaWQiOiIxODEiLCJGb250U2l6ZSI6MTEsIkZvbnROYW1lIjoiQ2FsaWJyaSIsIklzQm9sZCI6dHJ1ZSwiSXNJdGFsaWMiOmZhbHNlLCJJc1VuZGVybGluZWQiOmZhbHNlLCJQYXJlbnRTdHlsZSI6eyIkcmVmIjoiMTA4In19LCJBdXRvU2l6ZSI6MCwiRm9yZWdyb3VuZCI6eyIkcmVmIjoiMTA5In0sIk1heFdpZHRoIjo2OS42MzkyODk4NTU5NTcwMzEsIk1heEhlaWdodCI6IkluZmluaXR5IiwiU21hcnRGb3JlZ3JvdW5kSXNBY3RpdmUiOmZhbHNlLCJIb3Jpem9udGFsQWxpZ25tZW50IjowLCJWZXJ0aWNhbEFsaWdubWVudCI6MCwiU21hcnRGb3JlZ3JvdW5kIjp7IiRpZCI6IjE4MiIsIkNvbG9yIjp7IiRyZWYiOiIxMTAifX0sIk1hcmdpbiI6eyIkcmVmIjoiMTExIn0sIlBhZGRpbmciOnsiJHJlZiI6IjExMiJ9LCJCYWNrZ3JvdW5kIjp7IiRyZWYiOiIxMTMifSwiSXNWaXNpYmxlIjp0cnVlLCJXaWR0aCI6MC4wLCJIZWlnaHQiOjAuMCwiQm9yZGVyU3R5bGUiOnsiJGlkIjoiMTgzIiwiTGluZUNvbG9yIjpudWxsLCJMaW5lV2VpZ2h0IjowLjAsIkxpbmVUeXBlIjowLCJQYXJlbnRTdHlsZSI6bnVsbH0sIlBhcmVudFN0eWxlIjp7IiRyZWYiOiIxMDcifX0sIkRhdGVTdHlsZSI6eyIkaWQiOiIxODQiLCJGb250U2V0dGluZ3MiOnsiJGlkIjoiMTg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YiLCJMaW5lQ29sb3IiOm51bGwsIkxpbmVXZWlnaHQiOjAuMCwiTGluZVR5cGUiOjAsIlBhcmVudFN0eWxlIjpudWxsfSwiUGFyZW50U3R5bGUiOnsiJHJlZiI6IjExNCJ9fSwiRGF0ZUZvcm1hdCI6eyIkcmVmIjoiMTIxIn0sIklzVmlzaWJsZSI6dHJ1ZSwiUGFyZW50U3R5bGUiOnsiJHJlZiI6IjgwIn19LCJJbmRleCI6MywiU21hcnREdXJhdGlvbkFjdGl2YXRlZCI6ZmFsc2UsIkRhdGVGb3JtYXQiOnsiJHJlZiI6IjEyMSJ9LCJJZCI6ImRjMjg3MDM0LTgxNjktNDA4Yi04YzcyLTI2ZjcyN2I2ODM5OSIsIkltcG9ydElkIjpudWxsLCJUaXRsZSI6IkVhc3QgV2luZyAtIFJvb2YgUmVwYWlycyIsIk5vdGUiOm51bGwsIkh5cGVybGluayI6bnVsbCwiSXNDaGFuZ2VkIjpmYWxzZSwiSXNOZXciOmZhbHNlfSx7IiRpZCI6IjE4NyIsIkdyb3VwTmFtZSI6bnVsbCwiU3RhcnREYXRlIjoiMjAxNS0xMC0xMlQwMDowMDowMFoiLCJFbmREYXRlIjoiMjAxNS0xMC0zMFQyMzo1OTowMFoiLCJQZXJjZW50YWdlQ29tcGxldGUiOm51bGwsIlN0eWxlIjp7IiRpZCI6IjE4OCIsIlNoYXBlIjowLCJTaGFwZVRoaWNrbmVzcyI6MiwiRHVyYXRpb25Gb3JtYXQiOjAsIkluY2x1ZGVOb25Xb3JraW5nRGF5c0luRHVyYXRpb24iOmZhbHNlLCJQZXJjZW50YWdlQ29tcGxldGVTdHlsZSI6eyIkaWQiOiIxODkiLCJGb250U2V0dGluZ3MiOnsiJGlkIjoiMTk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kxIiwiTGluZUNvbG9yIjpudWxsLCJMaW5lV2VpZ2h0IjowLjAsIkxpbmVUeXBlIjowLCJQYXJlbnRTdHlsZSI6bnVsbH0sIlBhcmVudFN0eWxlIjp7IiRyZWYiOiI4MSJ9fSwiRHVyYXRpb25TdHlsZSI6eyIkaWQiOiIxOTIiLCJGb250U2V0dGluZ3MiOnsiJGlkIjoiMTkz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0IiwiTGluZUNvbG9yIjpudWxsLCJMaW5lV2VpZ2h0IjowLjAsIkxpbmVUeXBlIjowLCJQYXJlbnRTdHlsZSI6bnVsbH0sIlBhcmVudFN0eWxlIjp7IiRyZWYiOiI4OCJ9fSwiSG9yaXpvbnRhbENvbm5lY3RvclN0eWxlIjp7IiRpZCI6IjE5NSIsIkxpbmVDb2xvciI6eyIkcmVmIjoiOTYifSwiTGluZVdlaWdodCI6MS4wLCJMaW5lVHlwZSI6MCwiUGFyZW50U3R5bGUiOnsiJHJlZiI6Ijk1In19LCJWZXJ0aWNhbENvbm5lY3RvclN0eWxlIjp7IiRpZCI6IjE5NiIsIkxpbmVDb2xvciI6eyIkcmVmIjoiOTkifSwiTGluZVdlaWdodCI6MC4wLCJMaW5lVHlwZSI6MCwiUGFyZW50U3R5bGUiOnsiJHJlZiI6Ijk4In1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OTciLCJNYXJnaW4iOnsiJHJlZiI6IjEwMiJ9LCJQYWRkaW5nIjp7IiRyZWYiOiIxMDMifSwiQmFja2dyb3VuZCI6eyIkaWQiOiIxOTgiLCJDb2xvciI6eyIkaWQiOiIxOTkiLCJBIjoyNTUsIlIiOjkxLCJHIjoxNTUsIkIiOjIxM319LCJJc1Zpc2libGUiOnRydWUsIldpZHRoIjowLjAsIkhlaWdodCI6MjIuMCwiQm9yZGVyU3R5bGUiOnsiJGlkIjoiMjAwIiwiTGluZUNvbG9yIjp7IiRyZWYiOiIxMDUifSwiTGluZVdlaWdodCI6MC4wLCJMaW5lVHlwZSI6MCwiUGFyZW50U3R5bGUiOnsiJHJlZiI6IjEwNCJ9fSwiUGFyZW50U3R5bGUiOnsiJHJlZiI6IjEwMSJ9fSwiVGl0bGVTdHlsZSI6eyIkaWQiOiIyMDEiLCJGb250U2V0dGluZ3MiOnsiJGlkIjoiMjAyIiwiRm9udFNpemUiOjExLCJGb250TmFtZSI6IkNhbGlicmkiLCJJc0JvbGQiOnRydWUsIklzSXRhbGljIjpmYWxzZSwiSXNVbmRlcmxpbmVkIjpmYWxzZSwiUGFyZW50U3R5bGUiOnsiJHJlZiI6IjEwOCJ9fSwiQXV0b1NpemUiOjAsIkZvcmVncm91bmQiOnsiJHJlZiI6IjEwOSJ9LCJNYXhXaWR0aCI6OTAuNjA4ODE4MDU0MTk5MjE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DMiLCJMaW5lQ29sb3IiOm51bGwsIkxpbmVXZWlnaHQiOjAuMCwiTGluZVR5cGUiOjAsIlBhcmVudFN0eWxlIjpudWxsfSwiUGFyZW50U3R5bGUiOnsiJHJlZiI6IjEwNyJ9fSwiRGF0ZVN0eWxlIjp7IiRpZCI6IjIwNCIsIkZvbnRTZXR0aW5ncyI6eyIkaWQiOiIyMD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wNiIsIkxpbmVDb2xvciI6bnVsbCwiTGluZVdlaWdodCI6MC4wLCJMaW5lVHlwZSI6MCwiUGFyZW50U3R5bGUiOm51bGx9LCJQYXJlbnRTdHlsZSI6eyIkcmVmIjoiMTE0In19LCJEYXRlRm9ybWF0Ijp7IiRyZWYiOiIxMjEifSwiSXNWaXNpYmxlIjp0cnVlLCJQYXJlbnRTdHlsZSI6eyIkcmVmIjoiODAifX0sIkluZGV4Ijo0LCJTbWFydER1cmF0aW9uQWN0aXZhdGVkIjpmYWxzZSwiRGF0ZUZvcm1hdCI6eyIkcmVmIjoiMTIxIn0sIklkIjoiMWMwZWM0YmYtMTQxNi00Zjc0LTg2NmEtYjg1ZDg5NDJmZDkxIiwiSW1wb3J0SWQiOm51bGwsIlRpdGxlIjoiRWFzdCBXaW5nIFN0dWNjbyBSZXBhaXJzIiwiTm90ZSI6bnVsbCwiSHlwZXJsaW5rIjpudWxsLCJJc0NoYW5nZWQiOmZhbHNlLCJJc05ldyI6ZmFsc2V9LHsiJGlkIjoiMjA3IiwiR3JvdXBOYW1lIjpudWxsLCJTdGFydERhdGUiOiIyMDE2LTAxLTA0VDAwOjAwOjAwWiIsIkVuZERhdGUiOiIyMDE2LTAxLTA4VDIzOjU5OjAwWiIsIlBlcmNlbnRhZ2VDb21wbGV0ZSI6bnVsbCwiU3R5bGUiOnsiJGlkIjoiMjA4IiwiU2hhcGUiOjAsIlNoYXBlVGhpY2tuZXNzIjoyLCJEdXJhdGlvbkZvcm1hdCI6MCwiSW5jbHVkZU5vbldvcmtpbmdEYXlzSW5EdXJhdGlvbiI6ZmFsc2UsIlBlcmNlbnRhZ2VDb21wbGV0ZVN0eWxlIjp7IiRpZCI6IjIwOSIsIkZvbnRTZXR0aW5ncyI6eyIkaWQiOiIyMT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TEiLCJMaW5lQ29sb3IiOm51bGwsIkxpbmVXZWlnaHQiOjAuMCwiTGluZVR5cGUiOjAsIlBhcmVudFN0eWxlIjpudWxsfSwiUGFyZW50U3R5bGUiOnsiJHJlZiI6IjgxIn19LCJEdXJhdGlvblN0eWxlIjp7IiRpZCI6IjIxMiIsIkZvbnRTZXR0aW5ncyI6eyIkaWQiOiIyMT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QiLCJMaW5lQ29sb3IiOm51bGwsIkxpbmVXZWlnaHQiOjAuMCwiTGluZVR5cGUiOjAsIlBhcmVudFN0eWxlIjpudWxsfSwiUGFyZW50U3R5bGUiOnsiJHJlZiI6Ijg4In19LCJIb3Jpem9udGFsQ29ubmVjdG9yU3R5bGUiOnsiJGlkIjoiMjE1IiwiTGluZUNvbG9yIjp7IiRyZWYiOiI5NiJ9LCJMaW5lV2VpZ2h0IjoxLjAsIkxpbmVUeXBlIjowLCJQYXJlbnRTdHlsZSI6eyIkcmVmIjoiOTUifX0sIlZlcnRpY2FsQ29ubmVjdG9yU3R5bGUiOnsiJGlkIjoiMjE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xNyIsIk1hcmdpbiI6eyIkcmVmIjoiMTAyIn0sIlBhZGRpbmciOnsiJHJlZiI6IjEwMyJ9LCJCYWNrZ3JvdW5kIjp7IiRpZCI6IjIxOCIsIkNvbG9yIjp7IiRpZCI6IjIxOSIsIkEiOjI1NSwiUiI6MjU1LCJHIjoxOTIsIkIiOjB9fSwiSXNWaXNpYmxlIjp0cnVlLCJXaWR0aCI6MC4wLCJIZWlnaHQiOjIyLjAsIkJvcmRlclN0eWxlIjp7IiRpZCI6IjIyMCIsIkxpbmVDb2xvciI6eyIkcmVmIjoiMTA1In0sIkxpbmVXZWlnaHQiOjAuMCwiTGluZVR5cGUiOjAsIlBhcmVudFN0eWxlIjp7IiRyZWYiOiIxMDQifX0sIlBhcmVudFN0eWxlIjp7IiRyZWYiOiIxMDEifX0sIlRpdGxlU3R5bGUiOnsiJGlkIjoiMjIxIiwiRm9udFNldHRpbmdzIjp7IiRpZCI6IjIyMiIsIkZvbnRTaXplIjoxMSwiRm9udE5hbWUiOiJDYWxpYnJpIiwiSXNCb2xkIjp0cnVlLCJJc0l0YWxpYyI6ZmFsc2UsIklzVW5kZXJsaW5lZCI6ZmFsc2UsIlBhcmVudFN0eWxlIjp7IiRyZWYiOiIxMDgifX0sIkF1dG9TaXplIjowLCJGb3JlZ3JvdW5kIjp7IiRyZWYiOiIxMDkifSwiTWF4V2lkdGgiOjEzOC44NzQ1NzI3NTM5MDYyN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IzIiwiTGluZUNvbG9yIjpudWxsLCJMaW5lV2VpZ2h0IjowLjAsIkxpbmVUeXBlIjowLCJQYXJlbnRTdHlsZSI6bnVsbH0sIlBhcmVudFN0eWxlIjp7IiRyZWYiOiIxMDcifX0sIkRhdGVTdHlsZSI6eyIkaWQiOiIyMjQiLCJGb250U2V0dGluZ3MiOnsiJGlkIjoiMjI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jY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jlmMGEyNjlhLTlhNTktNDFiOS1iNmIzLTZkMzI3NDk0NGJlMSIsIkltcG9ydElkIjpudWxsLCJUaXRsZSI6IkF1ZGl0b3JpdW0gUGFydGl0aW9uIFJlcGxhY2VtZW50IiwiTm90ZSI6bnVsbCwiSHlwZXJsaW5rIjpudWxsLCJJc0NoYW5nZWQiOmZhbHNlLCJJc05ldyI6ZmFsc2V9LHsiJGlkIjoiMjI3IiwiR3JvdXBOYW1lIjpudWxsLCJTdGFydERhdGUiOiIyMDE2LTAxLTExVDAwOjAwOjAwWiIsIkVuZERhdGUiOiIyMDE2LTA1LTMxVDIzOjU5OjAwWiIsIlBlcmNlbnRhZ2VDb21wbGV0ZSI6bnVsbCwiU3R5bGUiOnsiJGlkIjoiMjI4IiwiU2hhcGUiOjAsIlNoYXBlVGhpY2tuZXNzIjoyLCJEdXJhdGlvbkZvcm1hdCI6MCwiSW5jbHVkZU5vbldvcmtpbmdEYXlzSW5EdXJhdGlvbiI6ZmFsc2UsIlBlcmNlbnRhZ2VDb21wbGV0ZVN0eWxlIjp7IiRpZCI6IjIyOSIsIkZvbnRTZXR0aW5ncyI6eyIkaWQiOiIyMz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EiLCJMaW5lQ29sb3IiOm51bGwsIkxpbmVXZWlnaHQiOjAuMCwiTGluZVR5cGUiOjAsIlBhcmVudFN0eWxlIjpudWxsfSwiUGFyZW50U3R5bGUiOnsiJHJlZiI6IjgxIn19LCJEdXJhdGlvblN0eWxlIjp7IiRpZCI6IjIzMiIsIkZvbnRTZXR0aW5ncyI6eyIkaWQiOiIyMz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QiLCJMaW5lQ29sb3IiOm51bGwsIkxpbmVXZWlnaHQiOjAuMCwiTGluZVR5cGUiOjAsIlBhcmVudFN0eWxlIjpudWxsfSwiUGFyZW50U3R5bGUiOnsiJHJlZiI6Ijg4In19LCJIb3Jpem9udGFsQ29ubmVjdG9yU3R5bGUiOnsiJGlkIjoiMjM1IiwiTGluZUNvbG9yIjp7IiRyZWYiOiI5NiJ9LCJMaW5lV2VpZ2h0IjoxLjAsIkxpbmVUeXBlIjowLCJQYXJlbnRTdHlsZSI6eyIkcmVmIjoiOTUifX0sIlZlcnRpY2FsQ29ubmVjdG9yU3R5bGUiOnsiJGlkIjoiMjM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zNyIsIk1hcmdpbiI6eyIkcmVmIjoiMTAyIn0sIlBhZGRpbmciOnsiJHJlZiI6IjEwMyJ9LCJCYWNrZ3JvdW5kIjp7IiRpZCI6IjIzOCIsIkNvbG9yIjp7IiRpZCI6IjIzOSIsIkEiOjI1NSwiUiI6MjYsIkciOjE3MCwiQiI6NjZ9fSwiSXNWaXNpYmxlIjp0cnVlLCJXaWR0aCI6MC4wLCJIZWlnaHQiOjIyLjAsIkJvcmRlclN0eWxlIjp7IiRpZCI6IjI0MCIsIkxpbmVDb2xvciI6eyIkcmVmIjoiMTA1In0sIkxpbmVXZWlnaHQiOjAuMCwiTGluZVR5cGUiOjAsIlBhcmVudFN0eWxlIjp7IiRyZWYiOiIxMDQifX0sIlBhcmVudFN0eWxlIjp7IiRyZWYiOiIxMDEifX0sIlRpdGxlU3R5bGUiOnsiJGlkIjoiMjQxIiwiRm9udFNldHRpbmdzIjp7IiRpZCI6IjI0Mi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DMiLCJMaW5lQ29sb3IiOm51bGwsIkxpbmVXZWlnaHQiOjAuMCwiTGluZVR5cGUiOjAsIlBhcmVudFN0eWxlIjpudWxsfSwiUGFyZW50U3R5bGUiOnsiJHJlZiI6IjEwNyJ9fSwiRGF0ZVN0eWxlIjp7IiRpZCI6IjI0NCIsIkZvbnRTZXR0aW5ncyI6eyIkaWQiOiIyND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0NiIsIkxpbmVDb2xvciI6bnVsbCwiTGluZVdlaWdodCI6MC4wLCJMaW5lVHlwZSI6MCwiUGFyZW50U3R5bGUiOm51bGx9LCJQYXJlbnRTdHlsZSI6eyIkcmVmIjoiMTE0In19LCJEYXRlRm9ybWF0Ijp7IiRyZWYiOiIxMjEifSwiSXNWaXNpYmxlIjp0cnVlLCJQYXJlbnRTdHlsZSI6eyIkcmVmIjoiODAifX0sIkluZGV4Ijo2LCJTbWFydER1cmF0aW9uQWN0aXZhdGVkIjpmYWxzZSwiRGF0ZUZvcm1hdCI6eyIkcmVmIjoiMTIxIn0sIklkIjoiYjgxZDc3M2ItODBiZS00M2ZlLTk5NjMtZWY4ZGM3OGIyY2NhIiwiSW1wb3J0SWQiOm51bGwsIlRpdGxlIjoiTWFpbiBCdWlsZGluZyBCcmljayBSZXBhaXJzIiwiTm90ZSI6bnVsbCwiSHlwZXJsaW5rIjpudWxsLCJJc0NoYW5nZWQiOmZhbHNlLCJJc05ldyI6ZmFsc2V9LHsiJGlkIjoiMjQ3IiwiR3JvdXBOYW1lIjpudWxsLCJTdGFydERhdGUiOiIyMDE2LTAxLTExVDAwOjAwOjAwWiIsIkVuZERhdGUiOiIyMDE2LTAyLTI5VDIzOjU5OjAwWiIsIlBlcmNlbnRhZ2VDb21wbGV0ZSI6bnVsbCwiU3R5bGUiOnsiJGlkIjoiMjQ4IiwiU2hhcGUiOjAsIlNoYXBlVGhpY2tuZXNzIjoyLCJEdXJhdGlvbkZvcm1hdCI6MCwiSW5jbHVkZU5vbldvcmtpbmdEYXlzSW5EdXJhdGlvbiI6ZmFsc2UsIlBlcmNlbnRhZ2VDb21wbGV0ZVN0eWxlIjp7IiRpZCI6IjI0OSIsIkZvbnRTZXR0aW5ncyI6eyIkaWQiOiIyNT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TEiLCJMaW5lQ29sb3IiOm51bGwsIkxpbmVXZWlnaHQiOjAuMCwiTGluZVR5cGUiOjAsIlBhcmVudFN0eWxlIjpudWxsfSwiUGFyZW50U3R5bGUiOnsiJHJlZiI6IjgxIn19LCJEdXJhdGlvblN0eWxlIjp7IiRpZCI6IjI1MiIsIkZvbnRTZXR0aW5ncyI6eyIkaWQiOiIyNT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QiLCJMaW5lQ29sb3IiOm51bGwsIkxpbmVXZWlnaHQiOjAuMCwiTGluZVR5cGUiOjAsIlBhcmVudFN0eWxlIjpudWxsfSwiUGFyZW50U3R5bGUiOnsiJHJlZiI6Ijg4In19LCJIb3Jpem9udGFsQ29ubmVjdG9yU3R5bGUiOnsiJGlkIjoiMjU1IiwiTGluZUNvbG9yIjp7IiRyZWYiOiI5NiJ9LCJMaW5lV2VpZ2h0IjoxLjAsIkxpbmVUeXBlIjowLCJQYXJlbnRTdHlsZSI6eyIkcmVmIjoiOTUifX0sIlZlcnRpY2FsQ29ubmVjdG9yU3R5bGUiOnsiJGlkIjoiMjU2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mZhbHNlLCJQZXJjZW50YWdlQ29tcGxldGVTaGFwZU9wYWNpdHkiOjM1LCJTaGFwZVN0eWxlIjp7IiRpZCI6IjI1NyIsIk1hcmdpbiI6eyIkcmVmIjoiMTAyIn0sIlBhZGRpbmciOnsiJHJlZiI6IjEwMyJ9LCJCYWNrZ3JvdW5kIjp7IiRpZCI6IjI1OCIsIkNvbG9yIjp7IiRpZCI6IjI1OSIsIkEiOjI1NSwiUiI6NjgsIkciOjg0LCJCIjoxMDZ9fSwiSXNWaXNpYmxlIjp0cnVlLCJXaWR0aCI6MC4wLCJIZWlnaHQiOjIyLjAsIkJvcmRlclN0eWxlIjp7IiRpZCI6IjI2MCIsIkxpbmVDb2xvciI6eyIkcmVmIjoiMTA1In0sIkxpbmVXZWlnaHQiOjAuMCwiTGluZVR5cGUiOjAsIlBhcmVudFN0eWxlIjp7IiRyZWYiOiIxMDQifX0sIlBhcmVudFN0eWxlIjp7IiRyZWYiOiIxMDEifX0sIlRpdGxlU3R5bGUiOnsiJGlkIjoiMjYxIiwiRm9udFNldHRpbmdzIjp7IiRpZCI6IjI2MiIsIkZvbnRTaXplIjoxMSwiRm9udE5hbWUiOiJDYWxpYnJpIiwiSXNCb2xkIjp0cnVlLCJJc0l0YWxpYyI6ZmFsc2UsIklzVW5kZXJsaW5lZCI6ZmFsc2UsIlBhcmVudFN0eWxlIjp7IiRyZWYiOiIxMDgifX0sIkF1dG9TaXplIjowLCJGb3JlZ3JvdW5kIjp7IiRyZWYiOiIxMDkifSwiTWF4V2lkdGgiOjIw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jMiLCJMaW5lQ29sb3IiOm51bGwsIkxpbmVXZWlnaHQiOjAuMCwiTGluZVR5cGUiOjAsIlBhcmVudFN0eWxlIjpudWxsfSwiUGFyZW50U3R5bGUiOnsiJHJlZiI6IjEwNyJ9fSwiRGF0ZVN0eWxlIjp7IiRpZCI6IjI2NCIsIkZvbnRTZXR0aW5ncyI6eyIkaWQiOiIyNj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2NiIsIkxpbmVDb2xvciI6bnVsbCwiTGluZVdlaWdodCI6MC4wLCJMaW5lVHlwZSI6MCwiUGFyZW50U3R5bGUiOm51bGx9LCJQYXJlbnRTdHlsZSI6eyIkcmVmIjoiMTE0In19LCJEYXRlRm9ybWF0Ijp7IiRyZWYiOiIxMjEifSwiSXNWaXNpYmxlIjp0cnVlLCJQYXJlbnRTdHlsZSI6eyIkcmVmIjoiODAifX0sIkluZGV4Ijo3LCJTbWFydER1cmF0aW9uQWN0aXZhdGVkIjpmYWxzZSwiRGF0ZUZvcm1hdCI6eyIkcmVmIjoiMTIxIn0sIklkIjoiYTFkNGQwZWMtMTYwMC00Y2Q1LWExNjYtNDg5OTYxZDlhMmM3IiwiSW1wb3J0SWQiOm51bGwsIlRpdGxlIjoiU291dGggQ2FtcHVzIC0gRGllc2VsIFNob3AgRXhoYXVzdCBJbXByb3ZlbWVudHMiLCJOb3RlIjpudWxsLCJIeXBlcmxpbmsiOm51bGwsIklzQ2hhbmdlZCI6ZmFsc2UsIklzTmV3IjpmYWxzZX0seyIkaWQiOiIyNjciLCJHcm91cE5hbWUiOm51bGwsIlN0YXJ0RGF0ZSI6IjIwMTYtMTAtMjRUMDA6MDA6MDBaIiwiRW5kRGF0ZSI6IjIwMTctMDYtMzBUMjM6NTk6MDBaIiwiUGVyY2VudGFnZUNvbXBsZXRlIjpudWxsLCJTdHlsZSI6eyIkaWQiOiIyNjgiLCJTaGFwZSI6MCwiU2hhcGVUaGlja25lc3MiOjIsIkR1cmF0aW9uRm9ybWF0IjowLCJJbmNsdWRlTm9uV29ya2luZ0RheXNJbkR1cmF0aW9uIjpmYWxzZSwiUGVyY2VudGFnZUNvbXBsZXRlU3R5bGUiOnsiJGlkIjoiMjY5IiwiRm9udFNldHRpbmdzIjp7IiRpZCI6IjI3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MSIsIkxpbmVDb2xvciI6bnVsbCwiTGluZVdlaWdodCI6MC4wLCJMaW5lVHlwZSI6MCwiUGFyZW50U3R5bGUiOm51bGx9LCJQYXJlbnRTdHlsZSI6eyIkcmVmIjoiODEifX0sIkR1cmF0aW9uU3R5bGUiOnsiJGlkIjoiMjcyIiwiRm9udFNldHRpbmdzIjp7IiRpZCI6IjI3M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NCIsIkxpbmVDb2xvciI6bnVsbCwiTGluZVdlaWdodCI6MC4wLCJMaW5lVHlwZSI6MCwiUGFyZW50U3R5bGUiOm51bGx9LCJQYXJlbnRTdHlsZSI6eyIkcmVmIjoiODgifX0sIkhvcml6b250YWxDb25uZWN0b3JTdHlsZSI6eyIkaWQiOiIyNzUiLCJMaW5lQ29sb3IiOnsiJHJlZiI6Ijk2In0sIkxpbmVXZWlnaHQiOjEuMCwiTGluZVR5cGUiOjAsIlBhcmVudFN0eWxlIjp7IiRyZWYiOiI5NSJ9fSwiVmVydGljYWxDb25uZWN0b3JTdHlsZSI6eyIkaWQiOiIyNzYiLCJMaW5lQ29sb3IiOnsiJHJlZiI6Ijk5In0sIkxpbmVXZWlnaHQiOjAuMCwiTGluZVR5cGUiOjAsIlBhcmVudFN0eWxlIjp7IiRyZWYiOiI5OCJ9fSwiTWFyZ2luIjpudWxsLCJTdGFydERhdGVQb3NpdGlvbiI6NCwiRW5kRGF0ZVBvc2l0aW9uIjo0LCJEYXRlSXNWaXNpYmxlIjp0cnVlLCJUaXRsZVBvc2l0aW9uIjo1LCJEdXJhdGlvblBvc2l0aW9uIjo2LCJQZXJjZW50YWdlQ29tcGxldGVkUG9zaXRpb24iOjYsIlNwYWNpbmciOjUsIklzQmVsb3dUaW1lYmFuZCI6ZmFsc2UsIlBlcmNlbnRhZ2VDb21wbGV0ZVNoYXBlT3BhY2l0eSI6MzUsIlNoYXBlU3R5bGUiOnsiJGlkIjoiMjc3IiwiTWFyZ2luIjp7IiRyZWYiOiIxMDIifSwiUGFkZGluZyI6eyIkcmVmIjoiMTAzIn0sIkJhY2tncm91bmQiOnsiJGlkIjoiMjc4IiwiQ29sb3IiOnsiJGlkIjoiMjc5IiwiQSI6MjU1LCJSIjoxNjUsIkciOjE2NSwiQiI6MTY1fX0sIklzVmlzaWJsZSI6dHJ1ZSwiV2lkdGgiOjAuMCwiSGVpZ2h0IjoyMi4wLCJCb3JkZXJTdHlsZSI6eyIkaWQiOiIyODAiLCJMaW5lQ29sb3IiOnsiJHJlZiI6IjEwNSJ9LCJMaW5lV2VpZ2h0IjowLjAsIkxpbmVUeXBlIjowLCJQYXJlbnRTdHlsZSI6eyIkcmVmIjoiMTA0In19LCJQYXJlbnRTdHlsZSI6eyIkcmVmIjoiMTAxIn19LCJUaXRsZVN0eWxlIjp7IiRpZCI6IjI4MSIsIkZvbnRTZXR0aW5ncyI6eyIkaWQiOiIyODI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gzIiwiTGluZUNvbG9yIjpudWxsLCJMaW5lV2VpZ2h0IjowLjAsIkxpbmVUeXBlIjowLCJQYXJlbnRTdHlsZSI6bnVsbH0sIlBhcmVudFN0eWxlIjp7IiRyZWYiOiIxMDcifX0sIkRhdGVTdHlsZSI6eyIkaWQiOiIyODQiLCJGb250U2V0dGluZ3MiOnsiJGlkIjoiMjg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YiLCJMaW5lQ29sb3IiOm51bGwsIkxpbmVXZWlnaHQiOjAuMCwiTGluZVR5cGUiOjAsIlBhcmVudFN0eWxlIjpudWxsfSwiUGFyZW50U3R5bGUiOnsiJHJlZiI6IjExNCJ9fSwiRGF0ZUZvcm1hdCI6eyIkcmVmIjoiMTIxIn0sIklzVmlzaWJsZSI6dHJ1ZSwiUGFyZW50U3R5bGUiOnsiJHJlZiI6IjgwIn19LCJJbmRleCI6OCwiU21hcnREdXJhdGlvbkFjdGl2YXRlZCI6ZmFsc2UsIkRhdGVGb3JtYXQiOnsiJHJlZiI6IjEyMSJ9LCJJZCI6IjM3NmI1MjdlLTMyOGEtNDQ1Mi04NWY4LTc4MTk5NzA0MDAwYyIsIkltcG9ydElkIjpudWxsLCJUaXRsZSI6IlNoZWV0IE1ldGFsIFByb2dyYW0gUmVub3ZhdGlvbi9SZWxvY2F0aW9uIiwiTm90ZSI6bnVsbCwiSHlwZXJsaW5rIjpudWxsLCJJc0NoYW5nZWQiOmZhbHNlLCJJc05ldyI6ZmFsc2V9XSwiTXNQcm9qZWN0SXRlbXNUcmVlIjp7IiRpZCI6IjI4NyIsIlJvb3QiOnsiSW1wb3J0SWQiOm51bGwsIklzSW1wb3J0ZWQiOmZhbHNlLCJDaGlsZHJlbiI6W119fSwiTWV0YWRhdGEiOnsiJGlkIjoiMjg4In0sIlNldHRpbmdzIjp7IiRpZCI6IjI4OSIsIkltcGFPcHRpb25zIjp7IiRpZCI6IjI5M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I5MSIsIlVzZVRpbWUiOmZhbHNlLCJXb3JrRGF5U3RhcnQiOiIwMDowMDowMCIsIldvcmtEYXlFbmQiOiIyMzo1OTowMCJ9fQ=="/>
  <p:tag name="__MASTER" val="__part_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C85DF201F3440983A4D20893D1F18" ma:contentTypeVersion="7" ma:contentTypeDescription="Create a new document." ma:contentTypeScope="" ma:versionID="3120e1468ba241be82a9b49d9d617204">
  <xsd:schema xmlns:xsd="http://www.w3.org/2001/XMLSchema" xmlns:p="http://schemas.microsoft.com/office/2006/metadata/properties" xmlns:ns2="686bc730-dfb5-4557-ac43-64e2aeb71117" targetNamespace="http://schemas.microsoft.com/office/2006/metadata/properties" ma:root="true" ma:fieldsID="84243955640b8df314a2bbca307abb85" ns2:_="">
    <xsd:import namespace="686bc730-dfb5-4557-ac43-64e2aeb71117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86bc730-dfb5-4557-ac43-64e2aeb71117" elementFormDefault="qualified">
    <xsd:import namespace="http://schemas.microsoft.com/office/2006/documentManagement/types"/>
    <xsd:element name="Menu_x0020_Group" ma:index="2" nillable="true" ma:displayName="Menu Group" ma:default="Publications &amp; Printing" ma:format="Dropdown" ma:internalName="Menu_x0020_Group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internalName="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ontent_x0020_Owner xmlns="686bc730-dfb5-4557-ac43-64e2aeb71117">
      <UserInfo>
        <DisplayName/>
        <AccountId xsi:nil="true"/>
        <AccountType/>
      </UserInfo>
    </Content_x0020_Owner>
    <Menu_x0020_Group xmlns="686bc730-dfb5-4557-ac43-64e2aeb71117">Publications &amp; Printing</Menu_x0020_Group>
    <Category xmlns="686bc730-dfb5-4557-ac43-64e2aeb71117">SBCTC Templates</Category>
  </documentManagement>
</p:properties>
</file>

<file path=customXml/itemProps1.xml><?xml version="1.0" encoding="utf-8"?>
<ds:datastoreItem xmlns:ds="http://schemas.openxmlformats.org/officeDocument/2006/customXml" ds:itemID="{E2BCE630-32CC-4D05-8290-EA702C63AB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bc730-dfb5-4557-ac43-64e2aeb7111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15C03CF-82BE-4E90-99F2-C55902929B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73C7A-C87F-429B-B032-4C55552C8DA0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686bc730-dfb5-4557-ac43-64e2aeb7111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53991</TotalTime>
  <Words>1353</Words>
  <Application>Microsoft Office PowerPoint</Application>
  <PresentationFormat>Widescreen</PresentationFormat>
  <Paragraphs>277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Gill Sans</vt:lpstr>
      <vt:lpstr>Office Theme</vt:lpstr>
      <vt:lpstr>2_Office Theme</vt:lpstr>
      <vt:lpstr>3_Office Theme</vt:lpstr>
      <vt:lpstr>1_Office Theme</vt:lpstr>
      <vt:lpstr>Best Practices for  Biennium Scheduling</vt:lpstr>
      <vt:lpstr>Story about Timeout with Aunt Marsha</vt:lpstr>
      <vt:lpstr>1-hour in the corner or Kiss and makeup</vt:lpstr>
      <vt:lpstr>Fast Forward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Azure Summers Freelance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Azure Summers</dc:creator>
  <cp:lastModifiedBy>Marty Mattes</cp:lastModifiedBy>
  <cp:revision>325</cp:revision>
  <cp:lastPrinted>2017-04-17T19:49:31Z</cp:lastPrinted>
  <dcterms:created xsi:type="dcterms:W3CDTF">2014-10-22T16:59:43Z</dcterms:created>
  <dcterms:modified xsi:type="dcterms:W3CDTF">2017-04-18T04:25:18Z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0x010100A08C85DF201F3440983A4D20893D1F18</vt:lpwstr>
  </property>
</Properties>
</file>